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handoutMasterIdLst>
    <p:handoutMasterId r:id="rId12"/>
  </p:handoutMasterIdLst>
  <p:sldIdLst>
    <p:sldId id="275" r:id="rId2"/>
    <p:sldId id="27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612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5311C-8F36-45FD-81BD-17158B53CF2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9402-5284-4E99-856F-4C4F77C90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4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A82804-CF13-45F8-B166-BA262AA3947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Properties of 3D Shapes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184482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An introduction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888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Cuboid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Picture 2" descr="2d and 3d shapes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" t="66827" r="66855" b="18811"/>
          <a:stretch/>
        </p:blipFill>
        <p:spPr bwMode="auto">
          <a:xfrm>
            <a:off x="-102323" y="1680190"/>
            <a:ext cx="4567825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322356" y="6506753"/>
            <a:ext cx="155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</a:rPr>
              <a:t>www.links2learn.co.uk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465502" y="1680190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Faces – 6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Edges – 12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Vertices - 8 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0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Faces, Vertices and Edges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3D shapes can be described in 3 ways: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Faces – the sides of the shape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Vertices – the corners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Edges – where the faces meet 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2d and 3d shapes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2" t="41440" r="69098" b="42010"/>
          <a:stretch/>
        </p:blipFill>
        <p:spPr bwMode="auto">
          <a:xfrm>
            <a:off x="4590914" y="2480399"/>
            <a:ext cx="350947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19872" y="461713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Faces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170080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Vertices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304" y="57180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Edges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211960" y="4244595"/>
            <a:ext cx="1944216" cy="768581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37006" y="3148518"/>
            <a:ext cx="1703146" cy="185290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24128" y="2347139"/>
            <a:ext cx="584448" cy="50579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45654" y="2347139"/>
            <a:ext cx="1538714" cy="50579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668344" y="5263463"/>
            <a:ext cx="72008" cy="74533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156176" y="5712327"/>
            <a:ext cx="1584176" cy="29646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63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Cone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2d and 3d shapes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2" t="14516" r="69098" b="67632"/>
          <a:stretch/>
        </p:blipFill>
        <p:spPr bwMode="auto">
          <a:xfrm>
            <a:off x="456905" y="1412776"/>
            <a:ext cx="398382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322356" y="6506753"/>
            <a:ext cx="155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</a:rPr>
              <a:t>www.links2learn.co.uk</a:t>
            </a:r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4465502" y="1680190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Faces – 2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Edges – 1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smtClean="0">
                <a:solidFill>
                  <a:schemeClr val="accent1">
                    <a:lumMod val="50000"/>
                  </a:schemeClr>
                </a:solidFill>
              </a:rPr>
              <a:t>Vertices - 1 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Cylinder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2d and 3d shapes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36" t="14516" r="40657" b="67632"/>
          <a:stretch/>
        </p:blipFill>
        <p:spPr bwMode="auto">
          <a:xfrm>
            <a:off x="395535" y="1708530"/>
            <a:ext cx="3577411" cy="395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322356" y="6506753"/>
            <a:ext cx="155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</a:rPr>
              <a:t>www.links2learn.co.uk</a:t>
            </a:r>
            <a:endParaRPr lang="en-GB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1700808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Faces – 3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Edges – 2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Vertices - 0 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Sphere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2" descr="2d and 3d shapes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69" t="14516" r="8798" b="67632"/>
          <a:stretch/>
        </p:blipFill>
        <p:spPr bwMode="auto">
          <a:xfrm>
            <a:off x="467544" y="1772816"/>
            <a:ext cx="4032448" cy="4305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322356" y="6506753"/>
            <a:ext cx="155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</a:rPr>
              <a:t>www.links2learn.co.uk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465502" y="1680190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Faces – 1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Edges – 1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Vertices - 0 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Square Based Pyramid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2" descr="2d and 3d shapes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97" t="65679" r="8315" b="17378"/>
          <a:stretch/>
        </p:blipFill>
        <p:spPr bwMode="auto">
          <a:xfrm>
            <a:off x="107504" y="1680190"/>
            <a:ext cx="423464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322356" y="6506753"/>
            <a:ext cx="155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</a:rPr>
              <a:t>www.links2learn.co.uk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465502" y="1680190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Faces – 5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Edges – 8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Vertices - 5 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Cube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2" descr="2d and 3d shapes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2" t="41440" r="69098" b="42010"/>
          <a:stretch/>
        </p:blipFill>
        <p:spPr bwMode="auto">
          <a:xfrm>
            <a:off x="251520" y="1844824"/>
            <a:ext cx="350947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322356" y="6506753"/>
            <a:ext cx="155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</a:rPr>
              <a:t>www.links2learn.co.uk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465502" y="1680190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Faces – 6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Edges – 12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Vertices - 8 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Triangular Prism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2" descr="2d and 3d shapes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55" t="41236" r="33256" b="43112"/>
          <a:stretch/>
        </p:blipFill>
        <p:spPr bwMode="auto">
          <a:xfrm>
            <a:off x="251520" y="2135200"/>
            <a:ext cx="4328912" cy="287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322356" y="6506753"/>
            <a:ext cx="155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</a:rPr>
              <a:t>www.links2learn.co.uk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465502" y="1680190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Faces – 5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Edges – 9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Vertices - 6 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Tetrahedron/ </a:t>
            </a:r>
            <a:b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Triangular based pyramid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2" descr="2d and 3d shapes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5" t="40200" r="9179" b="42633"/>
          <a:stretch/>
        </p:blipFill>
        <p:spPr bwMode="auto">
          <a:xfrm>
            <a:off x="179513" y="1509636"/>
            <a:ext cx="3744416" cy="399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322356" y="6506753"/>
            <a:ext cx="155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</a:rPr>
              <a:t>www.links2learn.co.uk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465502" y="1680190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Faces – 4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Edges – 6</a:t>
            </a:r>
          </a:p>
          <a:p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Vertices - 4 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55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715</TotalTime>
  <Words>132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Rockwell</vt:lpstr>
      <vt:lpstr>Wingdings 2</vt:lpstr>
      <vt:lpstr>Foundry</vt:lpstr>
      <vt:lpstr>Properties of 3D Shapes</vt:lpstr>
      <vt:lpstr>Faces, Vertices and Edges</vt:lpstr>
      <vt:lpstr>Cone</vt:lpstr>
      <vt:lpstr>Cylinder</vt:lpstr>
      <vt:lpstr>Sphere</vt:lpstr>
      <vt:lpstr>Square Based Pyramid</vt:lpstr>
      <vt:lpstr>Cube</vt:lpstr>
      <vt:lpstr>Triangular Prism</vt:lpstr>
      <vt:lpstr>Tetrahedron/  Triangular based pyramid</vt:lpstr>
      <vt:lpstr>Cuboid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Diagrams</dc:title>
  <dc:creator>Paul Urry</dc:creator>
  <cp:lastModifiedBy>K Mclaughlin</cp:lastModifiedBy>
  <cp:revision>45</cp:revision>
  <dcterms:created xsi:type="dcterms:W3CDTF">2013-12-19T15:04:38Z</dcterms:created>
  <dcterms:modified xsi:type="dcterms:W3CDTF">2020-05-24T14:07:29Z</dcterms:modified>
</cp:coreProperties>
</file>