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67" r:id="rId12"/>
  </p:sldIdLst>
  <p:sldSz cx="9144000" cy="6858000" type="screen4x3"/>
  <p:notesSz cx="6858000" cy="9144000"/>
  <p:embeddedFontLst>
    <p:embeddedFont>
      <p:font typeface="Sassoon Infant Rg" panose="02000503030000020003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uffy" panose="020B0603060100000000" charset="0"/>
      <p:regular r:id="rId21"/>
      <p:bold r:id="rId22"/>
      <p:italic r:id="rId23"/>
      <p:boldItalic r:id="rId24"/>
    </p:embeddedFont>
    <p:embeddedFont>
      <p:font typeface="Twinkl SemiBold" charset="0"/>
      <p:bold r:id="rId25"/>
    </p:embeddedFont>
    <p:embeddedFont>
      <p:font typeface="Twinkl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5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36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6720" y="383670"/>
            <a:ext cx="908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>
                <a:ln w="28575">
                  <a:noFill/>
                </a:ln>
              </a:rPr>
              <a:t>Toys From The Past</a:t>
            </a:r>
            <a:endParaRPr lang="en-GB" sz="7200" b="1" dirty="0">
              <a:ln w="285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7663" b="4126"/>
          <a:stretch/>
        </p:blipFill>
        <p:spPr>
          <a:xfrm>
            <a:off x="2767699" y="1392767"/>
            <a:ext cx="3665428" cy="453813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Rag Doll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 Daniel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Pixao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Fontes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0420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Jacks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L. Marie 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(@flickr.com) - granted under creative commons licence – attribution</a:t>
            </a:r>
          </a:p>
        </p:txBody>
      </p:sp>
      <p:pic>
        <p:nvPicPr>
          <p:cNvPr id="8" name="Picture 7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12035" b="13128"/>
          <a:stretch/>
        </p:blipFill>
        <p:spPr>
          <a:xfrm>
            <a:off x="755650" y="1371600"/>
            <a:ext cx="7632700" cy="40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Spinning Top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thephotographymuse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  <p:pic>
        <p:nvPicPr>
          <p:cNvPr id="5" name="Picture 4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20119" b="5551"/>
          <a:stretch/>
        </p:blipFill>
        <p:spPr>
          <a:xfrm>
            <a:off x="755650" y="1473201"/>
            <a:ext cx="7632700" cy="40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4799" b="20906"/>
          <a:stretch/>
        </p:blipFill>
        <p:spPr>
          <a:xfrm>
            <a:off x="755650" y="1473201"/>
            <a:ext cx="7632700" cy="404706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Teddy Bear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Stark ting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26859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12365" b="13548"/>
          <a:stretch/>
        </p:blipFill>
        <p:spPr>
          <a:xfrm>
            <a:off x="755650" y="1473201"/>
            <a:ext cx="7632700" cy="40386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Building Blocks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Holger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Zschevge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6871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7751" b="18302"/>
          <a:stretch/>
        </p:blipFill>
        <p:spPr>
          <a:xfrm>
            <a:off x="755650" y="1473201"/>
            <a:ext cx="7632700" cy="403013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Marbles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alexkerhead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0168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8409" b="17799"/>
          <a:stretch/>
        </p:blipFill>
        <p:spPr>
          <a:xfrm>
            <a:off x="755650" y="1473202"/>
            <a:ext cx="7632700" cy="402166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Punch and Judy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dpape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3501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Rocking Horse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 tourist on earth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  <p:pic>
        <p:nvPicPr>
          <p:cNvPr id="6" name="Picture 5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7750" b="5387"/>
          <a:stretch/>
        </p:blipFill>
        <p:spPr>
          <a:xfrm>
            <a:off x="2767699" y="1380067"/>
            <a:ext cx="3665428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 Mfg Floor 4_5597707651_o.jpg"/>
          <p:cNvPicPr>
            <a:picLocks noChangeAspect="1"/>
          </p:cNvPicPr>
          <p:nvPr/>
        </p:nvPicPr>
        <p:blipFill rotWithShape="1">
          <a:blip r:embed="rId2" cstate="print"/>
          <a:srcRect t="3073" b="10065"/>
          <a:stretch/>
        </p:blipFill>
        <p:spPr>
          <a:xfrm>
            <a:off x="2767699" y="1380067"/>
            <a:ext cx="3665428" cy="44704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Pogo Stick</a:t>
            </a:r>
            <a:endParaRPr lang="en-GB" sz="36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of  </a:t>
            </a:r>
            <a:r>
              <a:rPr lang="en-GB" altLang="en-US" sz="500" dirty="0" err="1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ndrwfgg</a:t>
            </a:r>
            <a:r>
              <a:rPr lang="en-GB" altLang="en-US" sz="500" dirty="0" smtClean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(@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29747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41</TotalTime>
  <Words>160</Words>
  <Application>Microsoft Office PowerPoint</Application>
  <PresentationFormat>On-screen Show (4:3)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Sassoon Infant Rg</vt:lpstr>
      <vt:lpstr>Arial</vt:lpstr>
      <vt:lpstr>Calibri</vt:lpstr>
      <vt:lpstr>Tuffy</vt:lpstr>
      <vt:lpstr>Twinkl SemiBold</vt:lpstr>
      <vt:lpstr>Twinkl</vt:lpstr>
      <vt:lpstr>Office Theme</vt:lpstr>
      <vt:lpstr>PowerPoint Presentation</vt:lpstr>
      <vt:lpstr>Jacks</vt:lpstr>
      <vt:lpstr>Spinning Top</vt:lpstr>
      <vt:lpstr>Teddy Bear</vt:lpstr>
      <vt:lpstr>Building Blocks</vt:lpstr>
      <vt:lpstr>Marbles</vt:lpstr>
      <vt:lpstr>Punch and Judy</vt:lpstr>
      <vt:lpstr>Rocking Horse</vt:lpstr>
      <vt:lpstr>Pogo Stick</vt:lpstr>
      <vt:lpstr>Rag Doll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K Bradley</cp:lastModifiedBy>
  <cp:revision>5</cp:revision>
  <dcterms:created xsi:type="dcterms:W3CDTF">2017-03-03T14:20:42Z</dcterms:created>
  <dcterms:modified xsi:type="dcterms:W3CDTF">2020-04-23T19:09:51Z</dcterms:modified>
</cp:coreProperties>
</file>