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x-wav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4AB53-A67A-4563-90D8-0A74D7BC7183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72D64-36C0-4465-81E3-D1D6EDDE4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70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795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22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7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97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328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61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65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053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984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129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72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73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n.wikipedia.org/wiki/Bugatti_Vision_Gran_Turismo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ight blue glacial flow">
            <a:extLst>
              <a:ext uri="{FF2B5EF4-FFF2-40B4-BE49-F238E27FC236}">
                <a16:creationId xmlns:a16="http://schemas.microsoft.com/office/drawing/2014/main" id="{1ABDFA3C-1024-49A9-9A12-F462538C11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357"/>
          <a:stretch/>
        </p:blipFill>
        <p:spPr>
          <a:xfrm>
            <a:off x="16" y="10"/>
            <a:ext cx="755688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482F060-A4AF-4E0B-B364-7C6BA4A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556905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6BAC7E-231F-4D1A-BA21-D3C98DF45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7939" y="640080"/>
            <a:ext cx="3659246" cy="2850320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FFFFFF"/>
                </a:solidFill>
              </a:rPr>
              <a:t>All about me.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4CD602-F477-4774-83DC-2FA0CBFBC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7939" y="3812135"/>
            <a:ext cx="3659246" cy="1596655"/>
          </a:xfrm>
        </p:spPr>
        <p:txBody>
          <a:bodyPr>
            <a:normAutofit/>
          </a:bodyPr>
          <a:lstStyle/>
          <a:p>
            <a:endParaRPr lang="en-GB" sz="180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85922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EC0DED0-8869-4827-B6CC-18BB496357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618075" y="3812136"/>
            <a:ext cx="4518975" cy="26663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BAE32C-05B4-434C-BD03-D24C2E940684}"/>
              </a:ext>
            </a:extLst>
          </p:cNvPr>
          <p:cNvSpPr txBox="1"/>
          <p:nvPr/>
        </p:nvSpPr>
        <p:spPr>
          <a:xfrm>
            <a:off x="7618075" y="6227739"/>
            <a:ext cx="45189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5" tooltip="https://en.wikipedia.org/wiki/Bugatti_Vision_Gran_Turismo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6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114951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  <p:sndAc>
      <p:stSnd>
        <p:snd r:embed="rId2" name="drumroll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F9534-7358-4380-BF3F-E6CE89A1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991" y="286603"/>
            <a:ext cx="3485322" cy="1450757"/>
          </a:xfrm>
        </p:spPr>
        <p:txBody>
          <a:bodyPr/>
          <a:lstStyle/>
          <a:p>
            <a:r>
              <a:rPr lang="en-GB" dirty="0"/>
              <a:t>What I Do?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FD2B6D-E96A-4799-9F73-A6EA292EF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 would sometimes read when there would be no body else here.</a:t>
            </a:r>
          </a:p>
          <a:p>
            <a:r>
              <a:rPr lang="en-GB" dirty="0"/>
              <a:t>I sometimes help my dad when he needs help.</a:t>
            </a:r>
          </a:p>
          <a:p>
            <a:r>
              <a:rPr lang="en-GB" dirty="0"/>
              <a:t>I’d do some exercise when my homework was done.</a:t>
            </a:r>
          </a:p>
          <a:p>
            <a:r>
              <a:rPr lang="en-GB" dirty="0"/>
              <a:t>It is so windy and yesterday my sister and my mom helped me and my dad cut the tree down.</a:t>
            </a:r>
          </a:p>
          <a:p>
            <a:r>
              <a:rPr lang="en-GB" dirty="0"/>
              <a:t>Now I put my old sit up car seat up on the tree and then when I need to take a break I could sit on it.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3C7D11D-1144-49F3-A856-F7055D539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50429" y="-323767"/>
            <a:ext cx="3760890" cy="412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53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  <p:sndAc>
          <p:stSnd>
            <p:snd r:embed="rId2" name="drumroll.wav"/>
          </p:stSnd>
        </p:sndAc>
      </p:transition>
    </mc:Choice>
    <mc:Fallback>
      <p:transition spd="slow">
        <p:circle/>
        <p:sndAc>
          <p:stSnd>
            <p:snd r:embed="rId2" name="drumroll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67CE8-29F1-48DD-B892-F461A7CB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609" y="263529"/>
            <a:ext cx="3147392" cy="1450757"/>
          </a:xfrm>
        </p:spPr>
        <p:txBody>
          <a:bodyPr/>
          <a:lstStyle/>
          <a:p>
            <a:r>
              <a:rPr lang="en-GB" dirty="0"/>
              <a:t>About Me.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48576-8E39-485B-8DDE-C1997BC46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 am eight years old.</a:t>
            </a:r>
          </a:p>
          <a:p>
            <a:r>
              <a:rPr lang="en-GB" dirty="0"/>
              <a:t>I am 1.37m height.</a:t>
            </a:r>
          </a:p>
          <a:p>
            <a:r>
              <a:rPr lang="en-GB" dirty="0"/>
              <a:t>I can climb trees.</a:t>
            </a:r>
          </a:p>
          <a:p>
            <a:r>
              <a:rPr lang="en-GB" dirty="0"/>
              <a:t>I am good at drawing.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45D1663-5BF7-43CE-831D-AE24DD65D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356" y="1869663"/>
            <a:ext cx="6626088" cy="399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84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:push dir="u"/>
        <p:sndAc>
          <p:stSnd>
            <p:snd r:embed="rId2" name="applause.wav"/>
          </p:stSnd>
        </p:sndAc>
      </p:transition>
    </mc:Choice>
    <mc:Fallback>
      <p:transition spd="slow">
        <p:push dir="u"/>
        <p:sndAc>
          <p:stSnd>
            <p:snd r:embed="rId2" name="applause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RetrospectVTI">
  <a:themeElements>
    <a:clrScheme name="AnalogousFromRegularSeedRightStep">
      <a:dk1>
        <a:srgbClr val="000000"/>
      </a:dk1>
      <a:lt1>
        <a:srgbClr val="FFFFFF"/>
      </a:lt1>
      <a:dk2>
        <a:srgbClr val="1B242F"/>
      </a:dk2>
      <a:lt2>
        <a:srgbClr val="F3F0F0"/>
      </a:lt2>
      <a:accent1>
        <a:srgbClr val="45AFAD"/>
      </a:accent1>
      <a:accent2>
        <a:srgbClr val="3B82B1"/>
      </a:accent2>
      <a:accent3>
        <a:srgbClr val="4D63C3"/>
      </a:accent3>
      <a:accent4>
        <a:srgbClr val="593EB3"/>
      </a:accent4>
      <a:accent5>
        <a:srgbClr val="994DC3"/>
      </a:accent5>
      <a:accent6>
        <a:srgbClr val="B13BAA"/>
      </a:accent6>
      <a:hlink>
        <a:srgbClr val="BF3F42"/>
      </a:hlink>
      <a:folHlink>
        <a:srgbClr val="7F7F7F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2A96A1B589364DBE5E9E0C53C34C69" ma:contentTypeVersion="11" ma:contentTypeDescription="Create a new document." ma:contentTypeScope="" ma:versionID="a67cc19fd2a3b2b6583aa12c65ccfbe5">
  <xsd:schema xmlns:xsd="http://www.w3.org/2001/XMLSchema" xmlns:xs="http://www.w3.org/2001/XMLSchema" xmlns:p="http://schemas.microsoft.com/office/2006/metadata/properties" xmlns:ns2="e268b218-25ba-4b2f-bcb1-da6c2a26a641" targetNamespace="http://schemas.microsoft.com/office/2006/metadata/properties" ma:root="true" ma:fieldsID="219b50e263c4f30c3b5fcbf84a72078a" ns2:_="">
    <xsd:import namespace="e268b218-25ba-4b2f-bcb1-da6c2a26a641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68b218-25ba-4b2f-bcb1-da6c2a26a641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e268b218-25ba-4b2f-bcb1-da6c2a26a641" xsi:nil="true"/>
  </documentManagement>
</p:properties>
</file>

<file path=customXml/itemProps1.xml><?xml version="1.0" encoding="utf-8"?>
<ds:datastoreItem xmlns:ds="http://schemas.openxmlformats.org/officeDocument/2006/customXml" ds:itemID="{26FE817C-10F0-4D30-A403-76045925CF8A}"/>
</file>

<file path=customXml/itemProps2.xml><?xml version="1.0" encoding="utf-8"?>
<ds:datastoreItem xmlns:ds="http://schemas.openxmlformats.org/officeDocument/2006/customXml" ds:itemID="{17DE90DC-AE48-463D-B106-2C7996F5D2CC}"/>
</file>

<file path=customXml/itemProps3.xml><?xml version="1.0" encoding="utf-8"?>
<ds:datastoreItem xmlns:ds="http://schemas.openxmlformats.org/officeDocument/2006/customXml" ds:itemID="{D52C7386-B5E3-4A95-92E2-4B2DC36B48AD}"/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125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Bookman Old Style</vt:lpstr>
      <vt:lpstr>Calibri</vt:lpstr>
      <vt:lpstr>Franklin Gothic Book</vt:lpstr>
      <vt:lpstr>RetrospectVTI</vt:lpstr>
      <vt:lpstr>All about me.</vt:lpstr>
      <vt:lpstr>What I Do?</vt:lpstr>
      <vt:lpstr>About 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me.</dc:title>
  <dc:creator>Maria</dc:creator>
  <cp:lastModifiedBy>Maria</cp:lastModifiedBy>
  <cp:revision>11</cp:revision>
  <dcterms:created xsi:type="dcterms:W3CDTF">2021-02-11T08:30:58Z</dcterms:created>
  <dcterms:modified xsi:type="dcterms:W3CDTF">2021-02-12T13:50:04Z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0x010100852A96A1B589364DBE5E9E0C53C34C69</vt:lpwstr>
  </property>
</Properties>
</file>