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33CC"/>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viewProps" Target="viewProps.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openxmlformats.org/officeDocument/2006/relationships/customXml" Target="../customXml/item1.xml"/><Relationship Id="rId5" Type="http://schemas.openxmlformats.org/officeDocument/2006/relationships/slide" Target="slides/slide4.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Donegan" userId="38923aed4d18da87" providerId="LiveId" clId="{D3D03236-27AD-4D16-80B9-66B118553CB8}"/>
    <pc:docChg chg="custSel addSld modSld sldOrd">
      <pc:chgData name="Nicola Donegan" userId="38923aed4d18da87" providerId="LiveId" clId="{D3D03236-27AD-4D16-80B9-66B118553CB8}" dt="2021-02-10T16:09:07.602" v="1439" actId="113"/>
      <pc:docMkLst>
        <pc:docMk/>
      </pc:docMkLst>
      <pc:sldChg chg="addSp delSp modSp mod modClrScheme chgLayout">
        <pc:chgData name="Nicola Donegan" userId="38923aed4d18da87" providerId="LiveId" clId="{D3D03236-27AD-4D16-80B9-66B118553CB8}" dt="2021-02-03T15:10:00.454" v="1385" actId="931"/>
        <pc:sldMkLst>
          <pc:docMk/>
          <pc:sldMk cId="799807610" sldId="256"/>
        </pc:sldMkLst>
        <pc:spChg chg="del mod">
          <ac:chgData name="Nicola Donegan" userId="38923aed4d18da87" providerId="LiveId" clId="{D3D03236-27AD-4D16-80B9-66B118553CB8}" dt="2021-02-03T08:23:55.539" v="1296" actId="478"/>
          <ac:spMkLst>
            <pc:docMk/>
            <pc:sldMk cId="799807610" sldId="256"/>
            <ac:spMk id="2" creationId="{FF3E2FBC-6A0F-42E4-8615-47EA868E5AED}"/>
          </ac:spMkLst>
        </pc:spChg>
        <pc:spChg chg="del mod">
          <ac:chgData name="Nicola Donegan" userId="38923aed4d18da87" providerId="LiveId" clId="{D3D03236-27AD-4D16-80B9-66B118553CB8}" dt="2021-02-03T08:24:00.861" v="1297" actId="478"/>
          <ac:spMkLst>
            <pc:docMk/>
            <pc:sldMk cId="799807610" sldId="256"/>
            <ac:spMk id="3" creationId="{178876D9-D277-49D6-8ADF-30F8546B4479}"/>
          </ac:spMkLst>
        </pc:spChg>
        <pc:spChg chg="add mod">
          <ac:chgData name="Nicola Donegan" userId="38923aed4d18da87" providerId="LiveId" clId="{D3D03236-27AD-4D16-80B9-66B118553CB8}" dt="2021-02-03T08:28:06.942" v="1380" actId="14100"/>
          <ac:spMkLst>
            <pc:docMk/>
            <pc:sldMk cId="799807610" sldId="256"/>
            <ac:spMk id="4" creationId="{26B807D5-63A3-4AC1-B21A-1A4C64B3C2C4}"/>
          </ac:spMkLst>
        </pc:spChg>
        <pc:spChg chg="add del mod">
          <ac:chgData name="Nicola Donegan" userId="38923aed4d18da87" providerId="LiveId" clId="{D3D03236-27AD-4D16-80B9-66B118553CB8}" dt="2021-02-03T15:10:00.454" v="1385" actId="931"/>
          <ac:spMkLst>
            <pc:docMk/>
            <pc:sldMk cId="799807610" sldId="256"/>
            <ac:spMk id="5" creationId="{CB4EDAC9-2E86-4219-82B0-1956BEE458A4}"/>
          </ac:spMkLst>
        </pc:spChg>
        <pc:spChg chg="add mod">
          <ac:chgData name="Nicola Donegan" userId="38923aed4d18da87" providerId="LiveId" clId="{D3D03236-27AD-4D16-80B9-66B118553CB8}" dt="2021-02-03T08:28:20.849" v="1382" actId="14100"/>
          <ac:spMkLst>
            <pc:docMk/>
            <pc:sldMk cId="799807610" sldId="256"/>
            <ac:spMk id="6" creationId="{4A80FE6B-194D-472A-9716-943729A05EE7}"/>
          </ac:spMkLst>
        </pc:spChg>
        <pc:spChg chg="add mod">
          <ac:chgData name="Nicola Donegan" userId="38923aed4d18da87" providerId="LiveId" clId="{D3D03236-27AD-4D16-80B9-66B118553CB8}" dt="2021-02-03T08:26:20.117" v="1326" actId="207"/>
          <ac:spMkLst>
            <pc:docMk/>
            <pc:sldMk cId="799807610" sldId="256"/>
            <ac:spMk id="7" creationId="{0FC10C49-CE4F-4477-B9ED-FEA7F154274A}"/>
          </ac:spMkLst>
        </pc:spChg>
        <pc:picChg chg="add del mod">
          <ac:chgData name="Nicola Donegan" userId="38923aed4d18da87" providerId="LiveId" clId="{D3D03236-27AD-4D16-80B9-66B118553CB8}" dt="2021-02-03T15:08:33.796" v="1384" actId="931"/>
          <ac:picMkLst>
            <pc:docMk/>
            <pc:sldMk cId="799807610" sldId="256"/>
            <ac:picMk id="3" creationId="{4129D8D8-EC96-4AB2-9782-6B8AF02812D1}"/>
          </ac:picMkLst>
        </pc:picChg>
        <pc:picChg chg="add mod">
          <ac:chgData name="Nicola Donegan" userId="38923aed4d18da87" providerId="LiveId" clId="{D3D03236-27AD-4D16-80B9-66B118553CB8}" dt="2021-02-03T15:10:00.454" v="1385" actId="931"/>
          <ac:picMkLst>
            <pc:docMk/>
            <pc:sldMk cId="799807610" sldId="256"/>
            <ac:picMk id="9" creationId="{B3FA6A9D-0090-4E91-B863-6398D45A81C1}"/>
          </ac:picMkLst>
        </pc:picChg>
      </pc:sldChg>
      <pc:sldChg chg="addSp delSp modSp mod ord modClrScheme chgLayout">
        <pc:chgData name="Nicola Donegan" userId="38923aed4d18da87" providerId="LiveId" clId="{D3D03236-27AD-4D16-80B9-66B118553CB8}" dt="2021-02-03T08:23:18.015" v="1293"/>
        <pc:sldMkLst>
          <pc:docMk/>
          <pc:sldMk cId="3400993934" sldId="257"/>
        </pc:sldMkLst>
        <pc:spChg chg="add del mod">
          <ac:chgData name="Nicola Donegan" userId="38923aed4d18da87" providerId="LiveId" clId="{D3D03236-27AD-4D16-80B9-66B118553CB8}" dt="2021-02-03T08:14:35.959" v="890" actId="478"/>
          <ac:spMkLst>
            <pc:docMk/>
            <pc:sldMk cId="3400993934" sldId="257"/>
            <ac:spMk id="2" creationId="{D3F1CBA9-E1C3-4609-97BB-05283B76740E}"/>
          </ac:spMkLst>
        </pc:spChg>
        <pc:spChg chg="add mod">
          <ac:chgData name="Nicola Donegan" userId="38923aed4d18da87" providerId="LiveId" clId="{D3D03236-27AD-4D16-80B9-66B118553CB8}" dt="2021-02-03T08:11:00.081" v="673" actId="207"/>
          <ac:spMkLst>
            <pc:docMk/>
            <pc:sldMk cId="3400993934" sldId="257"/>
            <ac:spMk id="3" creationId="{4F71AF34-D4E2-4F1B-94F5-86E5165D17C4}"/>
          </ac:spMkLst>
        </pc:spChg>
        <pc:spChg chg="add mod">
          <ac:chgData name="Nicola Donegan" userId="38923aed4d18da87" providerId="LiveId" clId="{D3D03236-27AD-4D16-80B9-66B118553CB8}" dt="2021-02-03T08:16:19.118" v="1057" actId="207"/>
          <ac:spMkLst>
            <pc:docMk/>
            <pc:sldMk cId="3400993934" sldId="257"/>
            <ac:spMk id="4" creationId="{5B384FBB-2523-4085-A96A-C34F5DA4B948}"/>
          </ac:spMkLst>
        </pc:spChg>
        <pc:spChg chg="add mod">
          <ac:chgData name="Nicola Donegan" userId="38923aed4d18da87" providerId="LiveId" clId="{D3D03236-27AD-4D16-80B9-66B118553CB8}" dt="2021-02-03T08:16:08.608" v="1056" actId="122"/>
          <ac:spMkLst>
            <pc:docMk/>
            <pc:sldMk cId="3400993934" sldId="257"/>
            <ac:spMk id="6" creationId="{77DA0E0C-A23E-449E-9427-25F948F40F07}"/>
          </ac:spMkLst>
        </pc:spChg>
      </pc:sldChg>
      <pc:sldChg chg="addSp modSp new mod">
        <pc:chgData name="Nicola Donegan" userId="38923aed4d18da87" providerId="LiveId" clId="{D3D03236-27AD-4D16-80B9-66B118553CB8}" dt="2021-02-03T15:10:36.186" v="1387" actId="14100"/>
        <pc:sldMkLst>
          <pc:docMk/>
          <pc:sldMk cId="3788032521" sldId="258"/>
        </pc:sldMkLst>
        <pc:spChg chg="add mod">
          <ac:chgData name="Nicola Donegan" userId="38923aed4d18da87" providerId="LiveId" clId="{D3D03236-27AD-4D16-80B9-66B118553CB8}" dt="2021-02-03T15:10:36.186" v="1387" actId="14100"/>
          <ac:spMkLst>
            <pc:docMk/>
            <pc:sldMk cId="3788032521" sldId="258"/>
            <ac:spMk id="2" creationId="{ED2C8976-4964-44FD-86F5-68D6E8A18C88}"/>
          </ac:spMkLst>
        </pc:spChg>
      </pc:sldChg>
      <pc:sldChg chg="addSp delSp modSp new mod modClrScheme modAnim chgLayout">
        <pc:chgData name="Nicola Donegan" userId="38923aed4d18da87" providerId="LiveId" clId="{D3D03236-27AD-4D16-80B9-66B118553CB8}" dt="2021-02-10T16:09:07.602" v="1439" actId="113"/>
        <pc:sldMkLst>
          <pc:docMk/>
          <pc:sldMk cId="3651899964" sldId="259"/>
        </pc:sldMkLst>
        <pc:spChg chg="add mod">
          <ac:chgData name="Nicola Donegan" userId="38923aed4d18da87" providerId="LiveId" clId="{D3D03236-27AD-4D16-80B9-66B118553CB8}" dt="2021-02-10T16:09:07.602" v="1439" actId="113"/>
          <ac:spMkLst>
            <pc:docMk/>
            <pc:sldMk cId="3651899964" sldId="259"/>
            <ac:spMk id="2" creationId="{94F7900D-E941-4D11-8EF4-840C02D687E0}"/>
          </ac:spMkLst>
        </pc:spChg>
        <pc:spChg chg="add del mod">
          <ac:chgData name="Nicola Donegan" userId="38923aed4d18da87" providerId="LiveId" clId="{D3D03236-27AD-4D16-80B9-66B118553CB8}" dt="2021-02-10T16:07:15.705" v="1389"/>
          <ac:spMkLst>
            <pc:docMk/>
            <pc:sldMk cId="3651899964" sldId="259"/>
            <ac:spMk id="3" creationId="{8943BA9F-749E-4185-BBEC-D84A7E9A9CEC}"/>
          </ac:spMkLst>
        </pc:spChg>
        <pc:spChg chg="add del mod">
          <ac:chgData name="Nicola Donegan" userId="38923aed4d18da87" providerId="LiveId" clId="{D3D03236-27AD-4D16-80B9-66B118553CB8}" dt="2021-02-10T16:07:40.602" v="1390"/>
          <ac:spMkLst>
            <pc:docMk/>
            <pc:sldMk cId="3651899964" sldId="259"/>
            <ac:spMk id="4" creationId="{D003F3AF-768B-4833-8440-2C2133064883}"/>
          </ac:spMkLst>
        </pc:spChg>
        <pc:picChg chg="add mod">
          <ac:chgData name="Nicola Donegan" userId="38923aed4d18da87" providerId="LiveId" clId="{D3D03236-27AD-4D16-80B9-66B118553CB8}" dt="2021-02-10T16:07:15.705" v="1389"/>
          <ac:picMkLst>
            <pc:docMk/>
            <pc:sldMk cId="3651899964" sldId="259"/>
            <ac:picMk id="5" creationId="{794C2273-5F26-4EAA-87E8-04C0E48FDD14}"/>
          </ac:picMkLst>
        </pc:picChg>
        <pc:picChg chg="add mod">
          <ac:chgData name="Nicola Donegan" userId="38923aed4d18da87" providerId="LiveId" clId="{D3D03236-27AD-4D16-80B9-66B118553CB8}" dt="2021-02-10T16:07:40.602" v="1390"/>
          <ac:picMkLst>
            <pc:docMk/>
            <pc:sldMk cId="3651899964" sldId="259"/>
            <ac:picMk id="6" creationId="{EAD0E5EC-6884-4914-AA5B-11D469D05BA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19275-47CF-4143-8CB1-7440549BAD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1F3D77-6739-4A78-B71B-DA826C8DD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85C9C5-A456-4591-9337-CB315256A3FE}"/>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5" name="Footer Placeholder 4">
            <a:extLst>
              <a:ext uri="{FF2B5EF4-FFF2-40B4-BE49-F238E27FC236}">
                <a16:creationId xmlns:a16="http://schemas.microsoft.com/office/drawing/2014/main" id="{B43650C1-6091-41FE-B833-B0C7F22301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7C6C00-F371-41EF-9A9F-263659B385EA}"/>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258502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8198-2062-445C-B510-E3B9597BC4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D40C06-AC02-44DD-9A07-B2D95F74DE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EA4A80-A248-410D-A901-4C00A53F3443}"/>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5" name="Footer Placeholder 4">
            <a:extLst>
              <a:ext uri="{FF2B5EF4-FFF2-40B4-BE49-F238E27FC236}">
                <a16:creationId xmlns:a16="http://schemas.microsoft.com/office/drawing/2014/main" id="{50367041-6ED6-4AED-911B-7DB44D29A1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4C67F9-3356-4781-BEBF-7B8C24E9431E}"/>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1138524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30C21D-84F7-42D0-8134-6287752F28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155970-241C-4AF1-BFF2-4BF61FCCA3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067837-7B47-4876-93D0-EE1C8DC3ACF0}"/>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5" name="Footer Placeholder 4">
            <a:extLst>
              <a:ext uri="{FF2B5EF4-FFF2-40B4-BE49-F238E27FC236}">
                <a16:creationId xmlns:a16="http://schemas.microsoft.com/office/drawing/2014/main" id="{BCFC3CB7-6DA9-403D-989A-BCBCD147E2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80D74-3C73-4F56-B478-00F8CAF3F76B}"/>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20384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C564-3857-43B8-9631-B2EEEE9240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527820-BF2A-43B1-9985-9AE711FAD7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3EDFE-177E-4E30-BAC1-0C9F538FFFA5}"/>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5" name="Footer Placeholder 4">
            <a:extLst>
              <a:ext uri="{FF2B5EF4-FFF2-40B4-BE49-F238E27FC236}">
                <a16:creationId xmlns:a16="http://schemas.microsoft.com/office/drawing/2014/main" id="{55040E17-B3EA-4EDF-A601-2C7D212AF7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7E055D-B3DB-436E-9AEA-AB761842D489}"/>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256364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ED47-174A-450C-A75E-26E6E1EC66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2177EE-A68E-40BF-976B-B9B49BB1D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6E235A-9EE5-4EDF-A5A8-F432D3919743}"/>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5" name="Footer Placeholder 4">
            <a:extLst>
              <a:ext uri="{FF2B5EF4-FFF2-40B4-BE49-F238E27FC236}">
                <a16:creationId xmlns:a16="http://schemas.microsoft.com/office/drawing/2014/main" id="{A05D8912-2128-4DB2-8092-9787B94B40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94A321-9087-4F49-9B14-40DFB5CBD386}"/>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254512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59BC-B8E0-44F5-96A7-8C0A0F3ACF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66800C-CEED-4E60-9A09-523704894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E87665-1110-4138-AC19-ABB7D2D36B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A4BA2D0-0B60-40CE-966D-296C02473EC6}"/>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6" name="Footer Placeholder 5">
            <a:extLst>
              <a:ext uri="{FF2B5EF4-FFF2-40B4-BE49-F238E27FC236}">
                <a16:creationId xmlns:a16="http://schemas.microsoft.com/office/drawing/2014/main" id="{BF268528-4543-4AFE-B161-EC08190E16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FD2306-282E-4204-98F7-FD40139B403E}"/>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263369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5F0CF-25CC-4238-9FA5-E71DEAB114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9467D7-179A-45C1-A692-5BFE69A67C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F32C1-FD50-42B6-8E50-6727DF9FB1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15475E-58DE-4BB6-B259-628B44E11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B7EC05-6270-4364-96AC-F251652B12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66577A-961B-41DF-BD17-0B8E0287F303}"/>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8" name="Footer Placeholder 7">
            <a:extLst>
              <a:ext uri="{FF2B5EF4-FFF2-40B4-BE49-F238E27FC236}">
                <a16:creationId xmlns:a16="http://schemas.microsoft.com/office/drawing/2014/main" id="{835337AC-A3E8-4109-BA23-D5E657C8B7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6625536-BD14-48BE-8F48-AD60FB2C182E}"/>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49309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78E3-032E-43BB-8DCC-42AA004AE6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445D18-8061-44FB-B936-7D58E9926942}"/>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4" name="Footer Placeholder 3">
            <a:extLst>
              <a:ext uri="{FF2B5EF4-FFF2-40B4-BE49-F238E27FC236}">
                <a16:creationId xmlns:a16="http://schemas.microsoft.com/office/drawing/2014/main" id="{28D85DFC-840D-4E29-A5AF-301603EB4D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8D713A-A4BF-409D-A30C-2BFCFAF1DBA6}"/>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405298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99688-A8CF-4EB3-9EB7-EB9F1B5372D0}"/>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3" name="Footer Placeholder 2">
            <a:extLst>
              <a:ext uri="{FF2B5EF4-FFF2-40B4-BE49-F238E27FC236}">
                <a16:creationId xmlns:a16="http://schemas.microsoft.com/office/drawing/2014/main" id="{9809B51D-EC6A-46E4-9659-0886ACBF2F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81D841-C76A-4296-8E31-158734C61479}"/>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295472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F17A-4FF1-4EC4-871D-38D40E6C3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70B8B3-D2D4-444A-843E-5D90ED4568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E66B30-DC2E-4F5A-A906-E51444FC6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F7BF9-AEED-40F9-9F82-0A719C37C66D}"/>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6" name="Footer Placeholder 5">
            <a:extLst>
              <a:ext uri="{FF2B5EF4-FFF2-40B4-BE49-F238E27FC236}">
                <a16:creationId xmlns:a16="http://schemas.microsoft.com/office/drawing/2014/main" id="{EF7AEEAA-8286-4CB1-BA8E-605FDEB81C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A70B7-045B-461C-955B-529D09C18469}"/>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399564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FE68-5267-452F-AB2F-653FBC02F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1B3A8B-B9AC-4552-B1B5-D30E6B3B98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E42D6E1-AE16-4C04-AF69-5F2824F8B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25A47B-F53C-44EE-98D7-3903D6E69E3B}"/>
              </a:ext>
            </a:extLst>
          </p:cNvPr>
          <p:cNvSpPr>
            <a:spLocks noGrp="1"/>
          </p:cNvSpPr>
          <p:nvPr>
            <p:ph type="dt" sz="half" idx="10"/>
          </p:nvPr>
        </p:nvSpPr>
        <p:spPr/>
        <p:txBody>
          <a:bodyPr/>
          <a:lstStyle/>
          <a:p>
            <a:fld id="{FC3FEE48-0EC3-4648-9C93-64B8A8BF417D}" type="datetimeFigureOut">
              <a:rPr lang="en-GB" smtClean="0"/>
              <a:t>10/02/2021</a:t>
            </a:fld>
            <a:endParaRPr lang="en-GB"/>
          </a:p>
        </p:txBody>
      </p:sp>
      <p:sp>
        <p:nvSpPr>
          <p:cNvPr id="6" name="Footer Placeholder 5">
            <a:extLst>
              <a:ext uri="{FF2B5EF4-FFF2-40B4-BE49-F238E27FC236}">
                <a16:creationId xmlns:a16="http://schemas.microsoft.com/office/drawing/2014/main" id="{F8BED24A-1FBD-4AC4-91DC-904B2C5947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A05357-8A52-48F0-BE09-96A9AB5F8F3D}"/>
              </a:ext>
            </a:extLst>
          </p:cNvPr>
          <p:cNvSpPr>
            <a:spLocks noGrp="1"/>
          </p:cNvSpPr>
          <p:nvPr>
            <p:ph type="sldNum" sz="quarter" idx="12"/>
          </p:nvPr>
        </p:nvSpPr>
        <p:spPr/>
        <p:txBody>
          <a:bodyPr/>
          <a:lstStyle/>
          <a:p>
            <a:fld id="{162D59D2-2DBB-473F-A41C-BBE4D74CD351}" type="slidenum">
              <a:rPr lang="en-GB" smtClean="0"/>
              <a:t>‹#›</a:t>
            </a:fld>
            <a:endParaRPr lang="en-GB"/>
          </a:p>
        </p:txBody>
      </p:sp>
    </p:spTree>
    <p:extLst>
      <p:ext uri="{BB962C8B-B14F-4D97-AF65-F5344CB8AC3E}">
        <p14:creationId xmlns:p14="http://schemas.microsoft.com/office/powerpoint/2010/main" val="386195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4E4FBA-E76D-43D2-8875-17F9DFB18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841B98-6BED-4834-9693-8FA907845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B0B101-A6B1-47D0-83B7-03D6E52D94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FEE48-0EC3-4648-9C93-64B8A8BF417D}" type="datetimeFigureOut">
              <a:rPr lang="en-GB" smtClean="0"/>
              <a:t>10/02/2021</a:t>
            </a:fld>
            <a:endParaRPr lang="en-GB"/>
          </a:p>
        </p:txBody>
      </p:sp>
      <p:sp>
        <p:nvSpPr>
          <p:cNvPr id="5" name="Footer Placeholder 4">
            <a:extLst>
              <a:ext uri="{FF2B5EF4-FFF2-40B4-BE49-F238E27FC236}">
                <a16:creationId xmlns:a16="http://schemas.microsoft.com/office/drawing/2014/main" id="{6D851BCF-114F-4E5E-85CA-EE3FE2FD2A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DC010F8-28E8-4C64-ADD5-318FC95AD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D59D2-2DBB-473F-A41C-BBE4D74CD351}" type="slidenum">
              <a:rPr lang="en-GB" smtClean="0"/>
              <a:t>‹#›</a:t>
            </a:fld>
            <a:endParaRPr lang="en-GB"/>
          </a:p>
        </p:txBody>
      </p:sp>
    </p:spTree>
    <p:extLst>
      <p:ext uri="{BB962C8B-B14F-4D97-AF65-F5344CB8AC3E}">
        <p14:creationId xmlns:p14="http://schemas.microsoft.com/office/powerpoint/2010/main" val="1674433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4.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B807D5-63A3-4AC1-B21A-1A4C64B3C2C4}"/>
              </a:ext>
            </a:extLst>
          </p:cNvPr>
          <p:cNvSpPr>
            <a:spLocks noGrp="1"/>
          </p:cNvSpPr>
          <p:nvPr>
            <p:ph type="title"/>
          </p:nvPr>
        </p:nvSpPr>
        <p:spPr>
          <a:xfrm>
            <a:off x="839788" y="457200"/>
            <a:ext cx="3932237" cy="1809750"/>
          </a:xfrm>
        </p:spPr>
        <p:txBody>
          <a:bodyPr>
            <a:noAutofit/>
          </a:bodyPr>
          <a:lstStyle/>
          <a:p>
            <a:pPr algn="ctr"/>
            <a:r>
              <a:rPr lang="en-GB" sz="4000" b="1" i="1" dirty="0">
                <a:solidFill>
                  <a:srgbClr val="FF33CC"/>
                </a:solidFill>
              </a:rPr>
              <a:t>Grace </a:t>
            </a:r>
            <a:br>
              <a:rPr lang="en-GB" sz="4000" b="1" i="1" dirty="0">
                <a:solidFill>
                  <a:srgbClr val="FF33CC"/>
                </a:solidFill>
              </a:rPr>
            </a:br>
            <a:r>
              <a:rPr lang="en-GB" sz="4000" b="1" i="1" dirty="0">
                <a:solidFill>
                  <a:srgbClr val="FF33CC"/>
                </a:solidFill>
              </a:rPr>
              <a:t>Mary</a:t>
            </a:r>
            <a:br>
              <a:rPr lang="en-GB" sz="4000" b="1" i="1" dirty="0">
                <a:solidFill>
                  <a:srgbClr val="FF33CC"/>
                </a:solidFill>
              </a:rPr>
            </a:br>
            <a:r>
              <a:rPr lang="en-GB" sz="4000" b="1" i="1" dirty="0">
                <a:solidFill>
                  <a:srgbClr val="FF33CC"/>
                </a:solidFill>
              </a:rPr>
              <a:t>Donegan</a:t>
            </a:r>
          </a:p>
        </p:txBody>
      </p:sp>
      <p:pic>
        <p:nvPicPr>
          <p:cNvPr id="9" name="Picture Placeholder 8">
            <a:extLst>
              <a:ext uri="{FF2B5EF4-FFF2-40B4-BE49-F238E27FC236}">
                <a16:creationId xmlns:a16="http://schemas.microsoft.com/office/drawing/2014/main" id="{B3FA6A9D-0090-4E91-B863-6398D45A81C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6" name="Text Placeholder 5">
            <a:extLst>
              <a:ext uri="{FF2B5EF4-FFF2-40B4-BE49-F238E27FC236}">
                <a16:creationId xmlns:a16="http://schemas.microsoft.com/office/drawing/2014/main" id="{4A80FE6B-194D-472A-9716-943729A05EE7}"/>
              </a:ext>
            </a:extLst>
          </p:cNvPr>
          <p:cNvSpPr>
            <a:spLocks noGrp="1"/>
          </p:cNvSpPr>
          <p:nvPr>
            <p:ph type="body" sz="half" idx="2"/>
          </p:nvPr>
        </p:nvSpPr>
        <p:spPr>
          <a:xfrm>
            <a:off x="839788" y="2447925"/>
            <a:ext cx="4017961" cy="3413125"/>
          </a:xfrm>
        </p:spPr>
        <p:txBody>
          <a:bodyPr/>
          <a:lstStyle/>
          <a:p>
            <a:endParaRPr lang="en-GB" dirty="0"/>
          </a:p>
        </p:txBody>
      </p:sp>
      <p:sp>
        <p:nvSpPr>
          <p:cNvPr id="7" name="Rectangle 6">
            <a:extLst>
              <a:ext uri="{FF2B5EF4-FFF2-40B4-BE49-F238E27FC236}">
                <a16:creationId xmlns:a16="http://schemas.microsoft.com/office/drawing/2014/main" id="{0FC10C49-CE4F-4477-B9ED-FEA7F154274A}"/>
              </a:ext>
            </a:extLst>
          </p:cNvPr>
          <p:cNvSpPr/>
          <p:nvPr/>
        </p:nvSpPr>
        <p:spPr>
          <a:xfrm>
            <a:off x="946845" y="2339775"/>
            <a:ext cx="3558479" cy="2862322"/>
          </a:xfrm>
          <a:prstGeom prst="rect">
            <a:avLst/>
          </a:prstGeom>
          <a:noFill/>
        </p:spPr>
        <p:txBody>
          <a:bodyPr wrap="square" lIns="91440" tIns="45720" rIns="91440" bIns="45720">
            <a:spAutoFit/>
          </a:bodyPr>
          <a:lstStyle/>
          <a:p>
            <a:pPr algn="ctr"/>
            <a:r>
              <a:rPr lang="en-GB" sz="6000" b="1" spc="50" dirty="0">
                <a:ln w="0"/>
                <a:solidFill>
                  <a:srgbClr val="FF33CC"/>
                </a:solidFill>
                <a:effectLst>
                  <a:innerShdw blurRad="63500" dist="50800" dir="13500000">
                    <a:srgbClr val="000000">
                      <a:alpha val="50000"/>
                    </a:srgbClr>
                  </a:innerShdw>
                </a:effectLst>
              </a:rPr>
              <a:t>All </a:t>
            </a:r>
          </a:p>
          <a:p>
            <a:pPr algn="ctr"/>
            <a:r>
              <a:rPr lang="en-GB" sz="6000" b="1" spc="50" dirty="0">
                <a:ln w="0"/>
                <a:solidFill>
                  <a:srgbClr val="FF33CC"/>
                </a:solidFill>
                <a:effectLst>
                  <a:innerShdw blurRad="63500" dist="50800" dir="13500000">
                    <a:srgbClr val="000000">
                      <a:alpha val="50000"/>
                    </a:srgbClr>
                  </a:innerShdw>
                </a:effectLst>
              </a:rPr>
              <a:t>about </a:t>
            </a:r>
          </a:p>
          <a:p>
            <a:pPr algn="ctr"/>
            <a:r>
              <a:rPr lang="en-GB" sz="6000" b="1" spc="50" dirty="0">
                <a:ln w="0"/>
                <a:solidFill>
                  <a:srgbClr val="FF33CC"/>
                </a:solidFill>
                <a:effectLst>
                  <a:innerShdw blurRad="63500" dist="50800" dir="13500000">
                    <a:srgbClr val="000000">
                      <a:alpha val="50000"/>
                    </a:srgbClr>
                  </a:innerShdw>
                </a:effectLst>
              </a:rPr>
              <a:t>me</a:t>
            </a:r>
          </a:p>
        </p:txBody>
      </p:sp>
    </p:spTree>
    <p:extLst>
      <p:ext uri="{BB962C8B-B14F-4D97-AF65-F5344CB8AC3E}">
        <p14:creationId xmlns:p14="http://schemas.microsoft.com/office/powerpoint/2010/main" val="79980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C8976-4964-44FD-86F5-68D6E8A18C88}"/>
              </a:ext>
            </a:extLst>
          </p:cNvPr>
          <p:cNvSpPr txBox="1">
            <a:spLocks/>
          </p:cNvSpPr>
          <p:nvPr/>
        </p:nvSpPr>
        <p:spPr>
          <a:xfrm>
            <a:off x="838200" y="365125"/>
            <a:ext cx="10515600" cy="5426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rgbClr val="CC3399"/>
                </a:solidFill>
              </a:rPr>
              <a:t>My name is </a:t>
            </a:r>
            <a:r>
              <a:rPr lang="en-GB" sz="3600" b="1" i="1" dirty="0">
                <a:solidFill>
                  <a:srgbClr val="CC3399"/>
                </a:solidFill>
              </a:rPr>
              <a:t>Grace Donegan</a:t>
            </a:r>
            <a:r>
              <a:rPr lang="en-GB" sz="3600" dirty="0">
                <a:solidFill>
                  <a:srgbClr val="CC3399"/>
                </a:solidFill>
              </a:rPr>
              <a:t>. I am 8 years old. I live with my mum Nicola, my brother Brayden and my mums partner Thomas (who is just like a dad to me).</a:t>
            </a:r>
            <a:br>
              <a:rPr lang="en-GB" sz="3600" dirty="0">
                <a:solidFill>
                  <a:srgbClr val="CC3399"/>
                </a:solidFill>
              </a:rPr>
            </a:br>
            <a:r>
              <a:rPr lang="en-GB" sz="3600" dirty="0">
                <a:solidFill>
                  <a:srgbClr val="CC3399"/>
                </a:solidFill>
              </a:rPr>
              <a:t>We live in an estate called Dunclug Park. I like where I live there is a small park just up the hill from my house, I play there with my friends. My best friend at home is Sofia, she lives just across the road from me. My granny is called Veronica, my granda is called Jimmy and I have two uncles called Mark and Terence. I love all my family very much and we are a very close family.</a:t>
            </a:r>
          </a:p>
        </p:txBody>
      </p:sp>
    </p:spTree>
    <p:extLst>
      <p:ext uri="{BB962C8B-B14F-4D97-AF65-F5344CB8AC3E}">
        <p14:creationId xmlns:p14="http://schemas.microsoft.com/office/powerpoint/2010/main" val="3788032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71AF34-D4E2-4F1B-94F5-86E5165D17C4}"/>
              </a:ext>
            </a:extLst>
          </p:cNvPr>
          <p:cNvSpPr>
            <a:spLocks noGrp="1"/>
          </p:cNvSpPr>
          <p:nvPr>
            <p:ph sz="half" idx="1"/>
          </p:nvPr>
        </p:nvSpPr>
        <p:spPr/>
        <p:txBody>
          <a:bodyPr/>
          <a:lstStyle/>
          <a:p>
            <a:r>
              <a:rPr lang="en-GB" b="1" u="sng" dirty="0">
                <a:solidFill>
                  <a:srgbClr val="FF0000"/>
                </a:solidFill>
              </a:rPr>
              <a:t>Likes/ Interests</a:t>
            </a:r>
          </a:p>
          <a:p>
            <a:r>
              <a:rPr lang="en-GB" dirty="0">
                <a:solidFill>
                  <a:srgbClr val="92D050"/>
                </a:solidFill>
              </a:rPr>
              <a:t>I like spending time with my family</a:t>
            </a:r>
          </a:p>
          <a:p>
            <a:r>
              <a:rPr lang="en-GB" dirty="0">
                <a:solidFill>
                  <a:srgbClr val="92D050"/>
                </a:solidFill>
              </a:rPr>
              <a:t>I love to go shopping</a:t>
            </a:r>
          </a:p>
          <a:p>
            <a:r>
              <a:rPr lang="en-GB" dirty="0">
                <a:solidFill>
                  <a:srgbClr val="92D050"/>
                </a:solidFill>
              </a:rPr>
              <a:t>I enjoy going out for dinner</a:t>
            </a:r>
          </a:p>
          <a:p>
            <a:r>
              <a:rPr lang="en-GB" dirty="0">
                <a:solidFill>
                  <a:srgbClr val="92D050"/>
                </a:solidFill>
              </a:rPr>
              <a:t>I love to meet up with my friends and play</a:t>
            </a:r>
          </a:p>
          <a:p>
            <a:r>
              <a:rPr lang="en-GB" dirty="0">
                <a:solidFill>
                  <a:srgbClr val="92D050"/>
                </a:solidFill>
              </a:rPr>
              <a:t>I love to do my make up, hair and nails</a:t>
            </a:r>
          </a:p>
        </p:txBody>
      </p:sp>
      <p:sp>
        <p:nvSpPr>
          <p:cNvPr id="4" name="Content Placeholder 3">
            <a:extLst>
              <a:ext uri="{FF2B5EF4-FFF2-40B4-BE49-F238E27FC236}">
                <a16:creationId xmlns:a16="http://schemas.microsoft.com/office/drawing/2014/main" id="{5B384FBB-2523-4085-A96A-C34F5DA4B948}"/>
              </a:ext>
            </a:extLst>
          </p:cNvPr>
          <p:cNvSpPr>
            <a:spLocks noGrp="1"/>
          </p:cNvSpPr>
          <p:nvPr>
            <p:ph sz="half" idx="2"/>
          </p:nvPr>
        </p:nvSpPr>
        <p:spPr/>
        <p:txBody>
          <a:bodyPr/>
          <a:lstStyle/>
          <a:p>
            <a:r>
              <a:rPr lang="en-GB" b="1" u="sng" dirty="0">
                <a:solidFill>
                  <a:srgbClr val="FF0000"/>
                </a:solidFill>
              </a:rPr>
              <a:t>Hobbies</a:t>
            </a:r>
          </a:p>
          <a:p>
            <a:r>
              <a:rPr lang="en-GB" dirty="0">
                <a:solidFill>
                  <a:srgbClr val="92D050"/>
                </a:solidFill>
              </a:rPr>
              <a:t>Gymnastics</a:t>
            </a:r>
          </a:p>
          <a:p>
            <a:r>
              <a:rPr lang="en-GB" dirty="0">
                <a:solidFill>
                  <a:srgbClr val="92D050"/>
                </a:solidFill>
              </a:rPr>
              <a:t>Irish dancing</a:t>
            </a:r>
          </a:p>
          <a:p>
            <a:r>
              <a:rPr lang="en-GB" dirty="0">
                <a:solidFill>
                  <a:srgbClr val="92D050"/>
                </a:solidFill>
              </a:rPr>
              <a:t>Cheerleading</a:t>
            </a:r>
          </a:p>
          <a:p>
            <a:r>
              <a:rPr lang="en-GB" dirty="0">
                <a:solidFill>
                  <a:srgbClr val="92D050"/>
                </a:solidFill>
              </a:rPr>
              <a:t>Going on my hover board</a:t>
            </a:r>
          </a:p>
          <a:p>
            <a:r>
              <a:rPr lang="en-GB" dirty="0">
                <a:solidFill>
                  <a:srgbClr val="92D050"/>
                </a:solidFill>
              </a:rPr>
              <a:t>Playing on my bike</a:t>
            </a:r>
          </a:p>
          <a:p>
            <a:r>
              <a:rPr lang="en-GB" dirty="0">
                <a:solidFill>
                  <a:srgbClr val="92D050"/>
                </a:solidFill>
              </a:rPr>
              <a:t>Walking</a:t>
            </a:r>
          </a:p>
          <a:p>
            <a:endParaRPr lang="en-GB" dirty="0"/>
          </a:p>
        </p:txBody>
      </p:sp>
      <p:sp>
        <p:nvSpPr>
          <p:cNvPr id="6" name="Title 5">
            <a:extLst>
              <a:ext uri="{FF2B5EF4-FFF2-40B4-BE49-F238E27FC236}">
                <a16:creationId xmlns:a16="http://schemas.microsoft.com/office/drawing/2014/main" id="{77DA0E0C-A23E-449E-9427-25F948F40F07}"/>
              </a:ext>
            </a:extLst>
          </p:cNvPr>
          <p:cNvSpPr>
            <a:spLocks noGrp="1"/>
          </p:cNvSpPr>
          <p:nvPr>
            <p:ph type="title"/>
          </p:nvPr>
        </p:nvSpPr>
        <p:spPr/>
        <p:txBody>
          <a:bodyPr>
            <a:normAutofit/>
          </a:bodyPr>
          <a:lstStyle/>
          <a:p>
            <a:pPr algn="ctr"/>
            <a:r>
              <a:rPr lang="en-GB" sz="2800" dirty="0">
                <a:solidFill>
                  <a:srgbClr val="00B0F0"/>
                </a:solidFill>
              </a:rPr>
              <a:t>At the minute there is a global pandemic happening, so we can’t do all the normal stuff we enjoy but these are the things I like to do and enjoy doing.</a:t>
            </a:r>
          </a:p>
        </p:txBody>
      </p:sp>
    </p:spTree>
    <p:extLst>
      <p:ext uri="{BB962C8B-B14F-4D97-AF65-F5344CB8AC3E}">
        <p14:creationId xmlns:p14="http://schemas.microsoft.com/office/powerpoint/2010/main" val="340099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7900D-E941-4D11-8EF4-840C02D687E0}"/>
              </a:ext>
            </a:extLst>
          </p:cNvPr>
          <p:cNvSpPr>
            <a:spLocks noGrp="1"/>
          </p:cNvSpPr>
          <p:nvPr>
            <p:ph type="title"/>
          </p:nvPr>
        </p:nvSpPr>
        <p:spPr/>
        <p:txBody>
          <a:bodyPr/>
          <a:lstStyle/>
          <a:p>
            <a:pPr algn="ctr"/>
            <a:r>
              <a:rPr lang="en-GB" b="1" dirty="0">
                <a:solidFill>
                  <a:srgbClr val="FF3399"/>
                </a:solidFill>
              </a:rPr>
              <a:t>I enjoy reading, dancing and keeping active</a:t>
            </a:r>
          </a:p>
        </p:txBody>
      </p:sp>
      <p:pic>
        <p:nvPicPr>
          <p:cNvPr id="5" name="WIN_20210203_14_49_16_Pro">
            <a:hlinkClick r:id="" action="ppaction://media"/>
            <a:extLst>
              <a:ext uri="{FF2B5EF4-FFF2-40B4-BE49-F238E27FC236}">
                <a16:creationId xmlns:a16="http://schemas.microsoft.com/office/drawing/2014/main" id="{794C2273-5F26-4EAA-87E8-04C0E48FDD14}"/>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2543175"/>
            <a:ext cx="5181600" cy="2914650"/>
          </a:xfrm>
        </p:spPr>
      </p:pic>
      <p:pic>
        <p:nvPicPr>
          <p:cNvPr id="6" name="WIN_20210203_15_02_47_Pro">
            <a:hlinkClick r:id="" action="ppaction://media"/>
            <a:extLst>
              <a:ext uri="{FF2B5EF4-FFF2-40B4-BE49-F238E27FC236}">
                <a16:creationId xmlns:a16="http://schemas.microsoft.com/office/drawing/2014/main" id="{EAD0E5EC-6884-4914-AA5B-11D469D05BAD}"/>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172200" y="2543175"/>
            <a:ext cx="5181600" cy="2914650"/>
          </a:xfrm>
        </p:spPr>
      </p:pic>
    </p:spTree>
    <p:extLst>
      <p:ext uri="{BB962C8B-B14F-4D97-AF65-F5344CB8AC3E}">
        <p14:creationId xmlns:p14="http://schemas.microsoft.com/office/powerpoint/2010/main" val="36518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3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2A96A1B589364DBE5E9E0C53C34C69" ma:contentTypeVersion="11" ma:contentTypeDescription="Create a new document." ma:contentTypeScope="" ma:versionID="a67cc19fd2a3b2b6583aa12c65ccfbe5">
  <xsd:schema xmlns:xsd="http://www.w3.org/2001/XMLSchema" xmlns:xs="http://www.w3.org/2001/XMLSchema" xmlns:p="http://schemas.microsoft.com/office/2006/metadata/properties" xmlns:ns2="e268b218-25ba-4b2f-bcb1-da6c2a26a641" targetNamespace="http://schemas.microsoft.com/office/2006/metadata/properties" ma:root="true" ma:fieldsID="219b50e263c4f30c3b5fcbf84a72078a" ns2:_="">
    <xsd:import namespace="e268b218-25ba-4b2f-bcb1-da6c2a26a641"/>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68b218-25ba-4b2f-bcb1-da6c2a26a641"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e268b218-25ba-4b2f-bcb1-da6c2a26a641" xsi:nil="true"/>
  </documentManagement>
</p:properties>
</file>

<file path=customXml/itemProps1.xml><?xml version="1.0" encoding="utf-8"?>
<ds:datastoreItem xmlns:ds="http://schemas.openxmlformats.org/officeDocument/2006/customXml" ds:itemID="{30062604-ACFD-4A84-A08B-5A7A53FE2054}"/>
</file>

<file path=customXml/itemProps2.xml><?xml version="1.0" encoding="utf-8"?>
<ds:datastoreItem xmlns:ds="http://schemas.openxmlformats.org/officeDocument/2006/customXml" ds:itemID="{CE2611FC-7A6C-4E38-8571-0750AB6D399E}"/>
</file>

<file path=customXml/itemProps3.xml><?xml version="1.0" encoding="utf-8"?>
<ds:datastoreItem xmlns:ds="http://schemas.openxmlformats.org/officeDocument/2006/customXml" ds:itemID="{74DB6224-0C93-4484-AD66-766B8EB416D6}"/>
</file>

<file path=docProps/app.xml><?xml version="1.0" encoding="utf-8"?>
<Properties xmlns="http://schemas.openxmlformats.org/officeDocument/2006/extended-properties" xmlns:vt="http://schemas.openxmlformats.org/officeDocument/2006/docPropsVTypes">
  <Template/>
  <TotalTime>40</TotalTime>
  <Words>231</Words>
  <Application>Microsoft Office PowerPoint</Application>
  <PresentationFormat>Widescreen</PresentationFormat>
  <Paragraphs>20</Paragraphs>
  <Slides>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Grace  Mary Donegan</vt:lpstr>
      <vt:lpstr>PowerPoint Presentation</vt:lpstr>
      <vt:lpstr>At the minute there is a global pandemic happening, so we can’t do all the normal stuff we enjoy but these are the things I like to do and enjoy doing.</vt:lpstr>
      <vt:lpstr>I enjoy reading, dancing and keeping active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about me</dc:title>
  <dc:creator>Nicola Donegan</dc:creator>
  <cp:lastModifiedBy>Nicola Donegan</cp:lastModifiedBy>
  <cp:revision>4</cp:revision>
  <dcterms:created xsi:type="dcterms:W3CDTF">2021-01-29T08:43:14Z</dcterms:created>
  <dcterms:modified xsi:type="dcterms:W3CDTF">2021-02-10T16:09:18Z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0x010100852A96A1B589364DBE5E9E0C53C34C69</vt:lpwstr>
  </property>
</Properties>
</file>