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68" r:id="rId6"/>
    <p:sldId id="258" r:id="rId7"/>
    <p:sldId id="259" r:id="rId8"/>
    <p:sldId id="260" r:id="rId9"/>
    <p:sldId id="261" r:id="rId10"/>
    <p:sldId id="265" r:id="rId11"/>
    <p:sldId id="262" r:id="rId12"/>
    <p:sldId id="266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E91"/>
    <a:srgbClr val="E8A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8D1BF-9CA8-AD9B-E42E-9497BE0BB1FA}" v="2558" dt="2021-02-12T14:03:44.614"/>
    <p1510:client id="{5D262AAB-6D53-4988-9680-6EB59DA8182C}" v="110" dt="2021-02-11T11:33:20.115"/>
    <p1510:client id="{77073F6A-353F-E155-B593-61FC73AB9AD2}" v="1349" dt="2021-02-12T20:14:48.224"/>
    <p1510:client id="{81472E61-FF32-644D-DB1F-3495F14F1600}" v="41" dt="2021-02-12T11:47:02.284"/>
    <p1510:client id="{86B7F0FB-0952-1640-592A-0C9A18DC37C4}" v="5" dt="2021-02-11T15:32:13.224"/>
    <p1510:client id="{AB5325AB-B892-5B95-18E3-DF32B581FBE6}" v="15" dt="2021-02-11T17:56:00.598"/>
    <p1510:client id="{D409E601-C334-4001-ACAA-002B4D9ABB84}" v="2" dt="2021-02-23T21:36:41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FULTON" userId="S::cfulton436@c2ken.net::582d1ce6-fda0-4020-bc64-44bf17df79e5" providerId="AD" clId="Web-{D409E601-C334-4001-ACAA-002B4D9ABB84}"/>
    <pc:docChg chg="modSld">
      <pc:chgData name="C FULTON" userId="S::cfulton436@c2ken.net::582d1ce6-fda0-4020-bc64-44bf17df79e5" providerId="AD" clId="Web-{D409E601-C334-4001-ACAA-002B4D9ABB84}" dt="2021-02-23T21:36:41.049" v="1" actId="1076"/>
      <pc:docMkLst>
        <pc:docMk/>
      </pc:docMkLst>
      <pc:sldChg chg="modSp">
        <pc:chgData name="C FULTON" userId="S::cfulton436@c2ken.net::582d1ce6-fda0-4020-bc64-44bf17df79e5" providerId="AD" clId="Web-{D409E601-C334-4001-ACAA-002B4D9ABB84}" dt="2021-02-23T21:36:14.518" v="0" actId="1076"/>
        <pc:sldMkLst>
          <pc:docMk/>
          <pc:sldMk cId="2138545855" sldId="262"/>
        </pc:sldMkLst>
        <pc:picChg chg="mod">
          <ac:chgData name="C FULTON" userId="S::cfulton436@c2ken.net::582d1ce6-fda0-4020-bc64-44bf17df79e5" providerId="AD" clId="Web-{D409E601-C334-4001-ACAA-002B4D9ABB84}" dt="2021-02-23T21:36:14.518" v="0" actId="1076"/>
          <ac:picMkLst>
            <pc:docMk/>
            <pc:sldMk cId="2138545855" sldId="262"/>
            <ac:picMk id="5" creationId="{4A7B931A-3189-4E77-8E95-0C2D1E434552}"/>
          </ac:picMkLst>
        </pc:picChg>
      </pc:sldChg>
      <pc:sldChg chg="modSp">
        <pc:chgData name="C FULTON" userId="S::cfulton436@c2ken.net::582d1ce6-fda0-4020-bc64-44bf17df79e5" providerId="AD" clId="Web-{D409E601-C334-4001-ACAA-002B4D9ABB84}" dt="2021-02-23T21:36:41.049" v="1" actId="1076"/>
        <pc:sldMkLst>
          <pc:docMk/>
          <pc:sldMk cId="3322319759" sldId="264"/>
        </pc:sldMkLst>
        <pc:spChg chg="mod">
          <ac:chgData name="C FULTON" userId="S::cfulton436@c2ken.net::582d1ce6-fda0-4020-bc64-44bf17df79e5" providerId="AD" clId="Web-{D409E601-C334-4001-ACAA-002B4D9ABB84}" dt="2021-02-23T21:36:41.049" v="1" actId="1076"/>
          <ac:spMkLst>
            <pc:docMk/>
            <pc:sldMk cId="3322319759" sldId="264"/>
            <ac:spMk id="2" creationId="{B12CD17B-CE11-427C-8D17-2C8A47932F74}"/>
          </ac:spMkLst>
        </pc:spChg>
      </pc:sldChg>
    </pc:docChg>
  </pc:docChgLst>
  <pc:docChgLst>
    <pc:chgData name="Regan LOUGHRAN" userId="S::rloughran286@c2ken.net::babe15cf-6682-4eb6-a835-beb45c6dc777" providerId="AD" clId="Web-{77073F6A-353F-E155-B593-61FC73AB9AD2}"/>
    <pc:docChg chg="addSld delSld modSld modMainMaster">
      <pc:chgData name="Regan LOUGHRAN" userId="S::rloughran286@c2ken.net::babe15cf-6682-4eb6-a835-beb45c6dc777" providerId="AD" clId="Web-{77073F6A-353F-E155-B593-61FC73AB9AD2}" dt="2021-02-12T20:14:48.224" v="942"/>
      <pc:docMkLst>
        <pc:docMk/>
      </pc:docMkLst>
      <pc:sldChg chg="addSp delSp modSp mod modTransition modMedia addAnim delAnim">
        <pc:chgData name="Regan LOUGHRAN" userId="S::rloughran286@c2ken.net::babe15cf-6682-4eb6-a835-beb45c6dc777" providerId="AD" clId="Web-{77073F6A-353F-E155-B593-61FC73AB9AD2}" dt="2021-02-12T20:03:30.262" v="936" actId="1076"/>
        <pc:sldMkLst>
          <pc:docMk/>
          <pc:sldMk cId="2754584818" sldId="256"/>
        </pc:sldMkLst>
        <pc:picChg chg="add del mod">
          <ac:chgData name="Regan LOUGHRAN" userId="S::rloughran286@c2ken.net::babe15cf-6682-4eb6-a835-beb45c6dc777" providerId="AD" clId="Web-{77073F6A-353F-E155-B593-61FC73AB9AD2}" dt="2021-02-12T16:25:06.003" v="900"/>
          <ac:picMkLst>
            <pc:docMk/>
            <pc:sldMk cId="2754584818" sldId="256"/>
            <ac:picMk id="5" creationId="{7AE35E00-BA66-4544-8F9E-945D7D6EDBFC}"/>
          </ac:picMkLst>
        </pc:picChg>
        <pc:picChg chg="add del mod ord">
          <ac:chgData name="Regan LOUGHRAN" userId="S::rloughran286@c2ken.net::babe15cf-6682-4eb6-a835-beb45c6dc777" providerId="AD" clId="Web-{77073F6A-353F-E155-B593-61FC73AB9AD2}" dt="2021-02-12T20:03:30.262" v="936" actId="1076"/>
          <ac:picMkLst>
            <pc:docMk/>
            <pc:sldMk cId="2754584818" sldId="256"/>
            <ac:picMk id="5" creationId="{C68141FE-EDF2-4B7A-9C43-0A2FB35A025E}"/>
          </ac:picMkLst>
        </pc:picChg>
      </pc:sldChg>
      <pc:sldChg chg="modSp mod modTransition setBg addAnim delAnim modAnim">
        <pc:chgData name="Regan LOUGHRAN" userId="S::rloughran286@c2ken.net::babe15cf-6682-4eb6-a835-beb45c6dc777" providerId="AD" clId="Web-{77073F6A-353F-E155-B593-61FC73AB9AD2}" dt="2021-02-12T20:14:07.114" v="938"/>
        <pc:sldMkLst>
          <pc:docMk/>
          <pc:sldMk cId="151768991" sldId="258"/>
        </pc:sldMkLst>
        <pc:spChg chg="mod">
          <ac:chgData name="Regan LOUGHRAN" userId="S::rloughran286@c2ken.net::babe15cf-6682-4eb6-a835-beb45c6dc777" providerId="AD" clId="Web-{77073F6A-353F-E155-B593-61FC73AB9AD2}" dt="2021-02-12T14:13:02.822" v="95" actId="1076"/>
          <ac:spMkLst>
            <pc:docMk/>
            <pc:sldMk cId="151768991" sldId="258"/>
            <ac:spMk id="2" creationId="{F54E1685-056F-4212-A501-2F8F4AA2C81D}"/>
          </ac:spMkLst>
        </pc:spChg>
      </pc:sldChg>
      <pc:sldChg chg="addSp modSp mod modTransition addAnim modAnim">
        <pc:chgData name="Regan LOUGHRAN" userId="S::rloughran286@c2ken.net::babe15cf-6682-4eb6-a835-beb45c6dc777" providerId="AD" clId="Web-{77073F6A-353F-E155-B593-61FC73AB9AD2}" dt="2021-02-12T20:14:26.427" v="939"/>
        <pc:sldMkLst>
          <pc:docMk/>
          <pc:sldMk cId="1425578990" sldId="259"/>
        </pc:sldMkLst>
        <pc:spChg chg="mod">
          <ac:chgData name="Regan LOUGHRAN" userId="S::rloughran286@c2ken.net::babe15cf-6682-4eb6-a835-beb45c6dc777" providerId="AD" clId="Web-{77073F6A-353F-E155-B593-61FC73AB9AD2}" dt="2021-02-12T15:12:30.668" v="475" actId="20577"/>
          <ac:spMkLst>
            <pc:docMk/>
            <pc:sldMk cId="1425578990" sldId="259"/>
            <ac:spMk id="2" creationId="{C634020E-DA74-47B7-A4E1-5D0490F93A0E}"/>
          </ac:spMkLst>
        </pc:spChg>
        <pc:picChg chg="add mod">
          <ac:chgData name="Regan LOUGHRAN" userId="S::rloughran286@c2ken.net::babe15cf-6682-4eb6-a835-beb45c6dc777" providerId="AD" clId="Web-{77073F6A-353F-E155-B593-61FC73AB9AD2}" dt="2021-02-12T15:12:18.121" v="465" actId="14100"/>
          <ac:picMkLst>
            <pc:docMk/>
            <pc:sldMk cId="1425578990" sldId="259"/>
            <ac:picMk id="3" creationId="{36ED6CA9-5BB4-42C1-B0F2-8B0A6CF8E5F6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12:51.027" v="478" actId="14100"/>
          <ac:picMkLst>
            <pc:docMk/>
            <pc:sldMk cId="1425578990" sldId="259"/>
            <ac:picMk id="4" creationId="{032637C7-D908-41DD-B74D-D5ACB3D9E94C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12:38.293" v="476" actId="14100"/>
          <ac:picMkLst>
            <pc:docMk/>
            <pc:sldMk cId="1425578990" sldId="259"/>
            <ac:picMk id="5" creationId="{45570E99-4A2E-40F2-9684-8AF55DA790B1}"/>
          </ac:picMkLst>
        </pc:picChg>
      </pc:sldChg>
      <pc:sldChg chg="addSp delSp modSp mod modTransition addAnim modAnim">
        <pc:chgData name="Regan LOUGHRAN" userId="S::rloughran286@c2ken.net::babe15cf-6682-4eb6-a835-beb45c6dc777" providerId="AD" clId="Web-{77073F6A-353F-E155-B593-61FC73AB9AD2}" dt="2021-02-12T20:14:48.224" v="942"/>
        <pc:sldMkLst>
          <pc:docMk/>
          <pc:sldMk cId="3320044099" sldId="260"/>
        </pc:sldMkLst>
        <pc:spChg chg="mod">
          <ac:chgData name="Regan LOUGHRAN" userId="S::rloughran286@c2ken.net::babe15cf-6682-4eb6-a835-beb45c6dc777" providerId="AD" clId="Web-{77073F6A-353F-E155-B593-61FC73AB9AD2}" dt="2021-02-12T20:14:39.083" v="941" actId="1076"/>
          <ac:spMkLst>
            <pc:docMk/>
            <pc:sldMk cId="3320044099" sldId="260"/>
            <ac:spMk id="2" creationId="{CC077FB6-0AE6-4C1E-9BB4-7EB6D09EA9EE}"/>
          </ac:spMkLst>
        </pc:spChg>
        <pc:picChg chg="add del mod">
          <ac:chgData name="Regan LOUGHRAN" userId="S::rloughran286@c2ken.net::babe15cf-6682-4eb6-a835-beb45c6dc777" providerId="AD" clId="Web-{77073F6A-353F-E155-B593-61FC73AB9AD2}" dt="2021-02-12T15:16:41.450" v="480"/>
          <ac:picMkLst>
            <pc:docMk/>
            <pc:sldMk cId="3320044099" sldId="260"/>
            <ac:picMk id="3" creationId="{74280FD9-45BD-4616-9D67-D41A1AE2995E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19:05.217" v="494" actId="14100"/>
          <ac:picMkLst>
            <pc:docMk/>
            <pc:sldMk cId="3320044099" sldId="260"/>
            <ac:picMk id="4" creationId="{27E4844A-97CF-4930-A88D-217F57F6A068}"/>
          </ac:picMkLst>
        </pc:picChg>
      </pc:sldChg>
      <pc:sldChg chg="modSp mod modTransition add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4079125940" sldId="261"/>
        </pc:sldMkLst>
        <pc:spChg chg="mod">
          <ac:chgData name="Regan LOUGHRAN" userId="S::rloughran286@c2ken.net::babe15cf-6682-4eb6-a835-beb45c6dc777" providerId="AD" clId="Web-{77073F6A-353F-E155-B593-61FC73AB9AD2}" dt="2021-02-12T15:19:31.326" v="508" actId="20577"/>
          <ac:spMkLst>
            <pc:docMk/>
            <pc:sldMk cId="4079125940" sldId="261"/>
            <ac:spMk id="2" creationId="{3BBB2B37-1FCF-45F5-85CF-91DF23F2A0D0}"/>
          </ac:spMkLst>
        </pc:spChg>
      </pc:sldChg>
      <pc:sldChg chg="addSp delSp modSp mod modTransition add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2138545855" sldId="262"/>
        </pc:sldMkLst>
        <pc:spChg chg="mod">
          <ac:chgData name="Regan LOUGHRAN" userId="S::rloughran286@c2ken.net::babe15cf-6682-4eb6-a835-beb45c6dc777" providerId="AD" clId="Web-{77073F6A-353F-E155-B593-61FC73AB9AD2}" dt="2021-02-12T14:54:26.084" v="350" actId="14100"/>
          <ac:spMkLst>
            <pc:docMk/>
            <pc:sldMk cId="2138545855" sldId="262"/>
            <ac:spMk id="2" creationId="{BDE2F198-63A9-47C2-B130-A3254439E92E}"/>
          </ac:spMkLst>
        </pc:spChg>
        <pc:picChg chg="add del mod">
          <ac:chgData name="Regan LOUGHRAN" userId="S::rloughran286@c2ken.net::babe15cf-6682-4eb6-a835-beb45c6dc777" providerId="AD" clId="Web-{77073F6A-353F-E155-B593-61FC73AB9AD2}" dt="2021-02-12T15:19:47.779" v="509"/>
          <ac:picMkLst>
            <pc:docMk/>
            <pc:sldMk cId="2138545855" sldId="262"/>
            <ac:picMk id="3" creationId="{F1074AC7-1E0B-4BA2-86A6-53A85675CC9D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00:56.242" v="375" actId="1076"/>
          <ac:picMkLst>
            <pc:docMk/>
            <pc:sldMk cId="2138545855" sldId="262"/>
            <ac:picMk id="4" creationId="{1304CC8E-5F07-4286-88BA-615A8F610894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00:42.649" v="371" actId="1076"/>
          <ac:picMkLst>
            <pc:docMk/>
            <pc:sldMk cId="2138545855" sldId="262"/>
            <ac:picMk id="5" creationId="{4A7B931A-3189-4E77-8E95-0C2D1E434552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6:27:09.894" v="904" actId="1076"/>
          <ac:picMkLst>
            <pc:docMk/>
            <pc:sldMk cId="2138545855" sldId="262"/>
            <ac:picMk id="6" creationId="{A8E99D0F-2D1B-4BA8-A5C0-502BF8C04362}"/>
          </ac:picMkLst>
        </pc:picChg>
      </pc:sldChg>
      <pc:sldChg chg="addSp delSp modSp mod modTransition addAnim del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71225271" sldId="263"/>
        </pc:sldMkLst>
        <pc:spChg chg="mod">
          <ac:chgData name="Regan LOUGHRAN" userId="S::rloughran286@c2ken.net::babe15cf-6682-4eb6-a835-beb45c6dc777" providerId="AD" clId="Web-{77073F6A-353F-E155-B593-61FC73AB9AD2}" dt="2021-02-12T15:38:41.973" v="804" actId="20577"/>
          <ac:spMkLst>
            <pc:docMk/>
            <pc:sldMk cId="71225271" sldId="263"/>
            <ac:spMk id="2" creationId="{896C7442-500B-4189-8EEF-900C437D70E7}"/>
          </ac:spMkLst>
        </pc:spChg>
        <pc:spChg chg="add del mod">
          <ac:chgData name="Regan LOUGHRAN" userId="S::rloughran286@c2ken.net::babe15cf-6682-4eb6-a835-beb45c6dc777" providerId="AD" clId="Web-{77073F6A-353F-E155-B593-61FC73AB9AD2}" dt="2021-02-12T15:10:25.120" v="462"/>
          <ac:spMkLst>
            <pc:docMk/>
            <pc:sldMk cId="71225271" sldId="263"/>
            <ac:spMk id="4" creationId="{DB6A3151-9898-4EB4-966C-400B78EB65B3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27:32.063" v="571" actId="20577"/>
          <ac:spMkLst>
            <pc:docMk/>
            <pc:sldMk cId="71225271" sldId="263"/>
            <ac:spMk id="8" creationId="{FED64628-68DC-46B4-B353-D93635A951E7}"/>
          </ac:spMkLst>
        </pc:spChg>
        <pc:spChg chg="add del mod">
          <ac:chgData name="Regan LOUGHRAN" userId="S::rloughran286@c2ken.net::babe15cf-6682-4eb6-a835-beb45c6dc777" providerId="AD" clId="Web-{77073F6A-353F-E155-B593-61FC73AB9AD2}" dt="2021-02-12T15:30:55.424" v="628"/>
          <ac:spMkLst>
            <pc:docMk/>
            <pc:sldMk cId="71225271" sldId="263"/>
            <ac:spMk id="12" creationId="{C16E1386-3DB9-4F2E-B2C0-EDA7D388BD46}"/>
          </ac:spMkLst>
        </pc:spChg>
        <pc:spChg chg="add del mod">
          <ac:chgData name="Regan LOUGHRAN" userId="S::rloughran286@c2ken.net::babe15cf-6682-4eb6-a835-beb45c6dc777" providerId="AD" clId="Web-{77073F6A-353F-E155-B593-61FC73AB9AD2}" dt="2021-02-12T15:30:15.970" v="617"/>
          <ac:spMkLst>
            <pc:docMk/>
            <pc:sldMk cId="71225271" sldId="263"/>
            <ac:spMk id="15" creationId="{ED3B6CF9-07F0-4791-961F-025A1D4ED655}"/>
          </ac:spMkLst>
        </pc:spChg>
        <pc:spChg chg="add del mod">
          <ac:chgData name="Regan LOUGHRAN" userId="S::rloughran286@c2ken.net::babe15cf-6682-4eb6-a835-beb45c6dc777" providerId="AD" clId="Web-{77073F6A-353F-E155-B593-61FC73AB9AD2}" dt="2021-02-12T15:30:40.971" v="624"/>
          <ac:spMkLst>
            <pc:docMk/>
            <pc:sldMk cId="71225271" sldId="263"/>
            <ac:spMk id="18" creationId="{4AE00A50-D0C9-405E-8C98-5EEA91C3A83D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32:00.893" v="649" actId="20577"/>
          <ac:spMkLst>
            <pc:docMk/>
            <pc:sldMk cId="71225271" sldId="263"/>
            <ac:spMk id="21" creationId="{FECB5593-00A4-4A12-850C-F77B357F13FA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33:30.300" v="682" actId="20577"/>
          <ac:spMkLst>
            <pc:docMk/>
            <pc:sldMk cId="71225271" sldId="263"/>
            <ac:spMk id="24" creationId="{455603E2-F5E1-4E9E-BC41-48B134E29D98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39:15.567" v="818" actId="1076"/>
          <ac:spMkLst>
            <pc:docMk/>
            <pc:sldMk cId="71225271" sldId="263"/>
            <ac:spMk id="27" creationId="{3060C74E-056A-4B68-A58E-28D4E8321669}"/>
          </ac:spMkLst>
        </pc:spChg>
        <pc:picChg chg="add del mod">
          <ac:chgData name="Regan LOUGHRAN" userId="S::rloughran286@c2ken.net::babe15cf-6682-4eb6-a835-beb45c6dc777" providerId="AD" clId="Web-{77073F6A-353F-E155-B593-61FC73AB9AD2}" dt="2021-02-12T15:10:25.120" v="462"/>
          <ac:picMkLst>
            <pc:docMk/>
            <pc:sldMk cId="71225271" sldId="263"/>
            <ac:picMk id="3" creationId="{1BEFFB86-34D2-487F-BF22-B5B9BF9E11ED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8:46.364" v="805" actId="1076"/>
          <ac:picMkLst>
            <pc:docMk/>
            <pc:sldMk cId="71225271" sldId="263"/>
            <ac:picMk id="6" creationId="{5D8E420D-759D-4D8A-B8A6-9C19619C66F0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03.442" v="812" actId="1076"/>
          <ac:picMkLst>
            <pc:docMk/>
            <pc:sldMk cId="71225271" sldId="263"/>
            <ac:picMk id="7" creationId="{2A98EEC2-490E-4E77-A92B-B41005AA3E1F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08.489" v="813" actId="1076"/>
          <ac:picMkLst>
            <pc:docMk/>
            <pc:sldMk cId="71225271" sldId="263"/>
            <ac:picMk id="10" creationId="{CCD5FFC1-DB9B-4996-80EB-1774CB44B041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10.083" v="814" actId="1076"/>
          <ac:picMkLst>
            <pc:docMk/>
            <pc:sldMk cId="71225271" sldId="263"/>
            <ac:picMk id="11" creationId="{52017CC9-CA32-4290-82A3-8A92FD87FB13}"/>
          </ac:picMkLst>
        </pc:picChg>
        <pc:picChg chg="add del mod">
          <ac:chgData name="Regan LOUGHRAN" userId="S::rloughran286@c2ken.net::babe15cf-6682-4eb6-a835-beb45c6dc777" providerId="AD" clId="Web-{77073F6A-353F-E155-B593-61FC73AB9AD2}" dt="2021-02-12T15:30:15.970" v="617"/>
          <ac:picMkLst>
            <pc:docMk/>
            <pc:sldMk cId="71225271" sldId="263"/>
            <ac:picMk id="14" creationId="{C8F0637A-ED82-4CFD-B3A2-DB6634DCB765}"/>
          </ac:picMkLst>
        </pc:picChg>
        <pc:picChg chg="add del mod">
          <ac:chgData name="Regan LOUGHRAN" userId="S::rloughran286@c2ken.net::babe15cf-6682-4eb6-a835-beb45c6dc777" providerId="AD" clId="Web-{77073F6A-353F-E155-B593-61FC73AB9AD2}" dt="2021-02-12T15:30:40.971" v="624"/>
          <ac:picMkLst>
            <pc:docMk/>
            <pc:sldMk cId="71225271" sldId="263"/>
            <ac:picMk id="17" creationId="{B49A1FD4-B581-4B03-ADD7-8B65DA658439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11.786" v="815" actId="1076"/>
          <ac:picMkLst>
            <pc:docMk/>
            <pc:sldMk cId="71225271" sldId="263"/>
            <ac:picMk id="20" creationId="{0D381377-AB5E-441E-9D59-02F6AD7E9D40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13.379" v="816" actId="1076"/>
          <ac:picMkLst>
            <pc:docMk/>
            <pc:sldMk cId="71225271" sldId="263"/>
            <ac:picMk id="23" creationId="{EA3F1C40-F1E4-421C-99F1-595C1AB69E1F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39:19.911" v="819" actId="14100"/>
          <ac:picMkLst>
            <pc:docMk/>
            <pc:sldMk cId="71225271" sldId="263"/>
            <ac:picMk id="26" creationId="{C6F49813-1B3B-4ABF-897C-31A031F3D468}"/>
          </ac:picMkLst>
        </pc:picChg>
      </pc:sldChg>
      <pc:sldChg chg="addSp modSp mod modTransition add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3322319759" sldId="264"/>
        </pc:sldMkLst>
        <pc:spChg chg="mod">
          <ac:chgData name="Regan LOUGHRAN" userId="S::rloughran286@c2ken.net::babe15cf-6682-4eb6-a835-beb45c6dc777" providerId="AD" clId="Web-{77073F6A-353F-E155-B593-61FC73AB9AD2}" dt="2021-02-12T15:40:06.036" v="835" actId="20577"/>
          <ac:spMkLst>
            <pc:docMk/>
            <pc:sldMk cId="3322319759" sldId="264"/>
            <ac:spMk id="2" creationId="{B12CD17B-CE11-427C-8D17-2C8A47932F74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44:51.412" v="858" actId="20577"/>
          <ac:spMkLst>
            <pc:docMk/>
            <pc:sldMk cId="3322319759" sldId="264"/>
            <ac:spMk id="4" creationId="{46E41CCA-8514-40A2-9F26-9D5261BAA111}"/>
          </ac:spMkLst>
        </pc:spChg>
        <pc:picChg chg="add mod">
          <ac:chgData name="Regan LOUGHRAN" userId="S::rloughran286@c2ken.net::babe15cf-6682-4eb6-a835-beb45c6dc777" providerId="AD" clId="Web-{77073F6A-353F-E155-B593-61FC73AB9AD2}" dt="2021-02-12T15:44:56.256" v="859" actId="1076"/>
          <ac:picMkLst>
            <pc:docMk/>
            <pc:sldMk cId="3322319759" sldId="264"/>
            <ac:picMk id="3" creationId="{B4DF448E-A353-4D0C-AC32-AC3481755679}"/>
          </ac:picMkLst>
        </pc:picChg>
      </pc:sldChg>
      <pc:sldChg chg="addSp modSp mod modTransition add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583841074" sldId="265"/>
        </pc:sldMkLst>
        <pc:spChg chg="mod">
          <ac:chgData name="Regan LOUGHRAN" userId="S::rloughran286@c2ken.net::babe15cf-6682-4eb6-a835-beb45c6dc777" providerId="AD" clId="Web-{77073F6A-353F-E155-B593-61FC73AB9AD2}" dt="2021-02-12T14:52:23.193" v="338" actId="1076"/>
          <ac:spMkLst>
            <pc:docMk/>
            <pc:sldMk cId="583841074" sldId="265"/>
            <ac:spMk id="2" creationId="{0041DBF1-14C9-4B2A-8AF9-0ED7319DF9F8}"/>
          </ac:spMkLst>
        </pc:spChg>
        <pc:picChg chg="add mod">
          <ac:chgData name="Regan LOUGHRAN" userId="S::rloughran286@c2ken.net::babe15cf-6682-4eb6-a835-beb45c6dc777" providerId="AD" clId="Web-{77073F6A-353F-E155-B593-61FC73AB9AD2}" dt="2021-02-12T14:52:39.131" v="340" actId="1076"/>
          <ac:picMkLst>
            <pc:docMk/>
            <pc:sldMk cId="583841074" sldId="265"/>
            <ac:picMk id="3" creationId="{E468BD9C-3318-40A4-905C-14026973E1B7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4:52:56.568" v="343" actId="14100"/>
          <ac:picMkLst>
            <pc:docMk/>
            <pc:sldMk cId="583841074" sldId="265"/>
            <ac:picMk id="4" creationId="{0603E8C7-0E48-4C41-B013-E7218CB26164}"/>
          </ac:picMkLst>
        </pc:picChg>
      </pc:sldChg>
      <pc:sldChg chg="addSp delSp modSp mod modTransition addAnim delAnim modAnim">
        <pc:chgData name="Regan LOUGHRAN" userId="S::rloughran286@c2ken.net::babe15cf-6682-4eb6-a835-beb45c6dc777" providerId="AD" clId="Web-{77073F6A-353F-E155-B593-61FC73AB9AD2}" dt="2021-02-12T16:30:55.239" v="920"/>
        <pc:sldMkLst>
          <pc:docMk/>
          <pc:sldMk cId="3935387902" sldId="266"/>
        </pc:sldMkLst>
        <pc:spChg chg="mod">
          <ac:chgData name="Regan LOUGHRAN" userId="S::rloughran286@c2ken.net::babe15cf-6682-4eb6-a835-beb45c6dc777" providerId="AD" clId="Web-{77073F6A-353F-E155-B593-61FC73AB9AD2}" dt="2021-02-12T16:27:47.410" v="908" actId="1076"/>
          <ac:spMkLst>
            <pc:docMk/>
            <pc:sldMk cId="3935387902" sldId="266"/>
            <ac:spMk id="3" creationId="{A89749BB-16C6-46C0-820D-7EF40CEB8B2E}"/>
          </ac:spMkLst>
        </pc:spChg>
        <pc:spChg chg="add del mod">
          <ac:chgData name="Regan LOUGHRAN" userId="S::rloughran286@c2ken.net::babe15cf-6682-4eb6-a835-beb45c6dc777" providerId="AD" clId="Web-{77073F6A-353F-E155-B593-61FC73AB9AD2}" dt="2021-02-12T15:04:04.337" v="395"/>
          <ac:spMkLst>
            <pc:docMk/>
            <pc:sldMk cId="3935387902" sldId="266"/>
            <ac:spMk id="5" creationId="{C35FB963-83F1-44C7-BDCF-5D7A2EB33AB7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07:58.073" v="421" actId="20577"/>
          <ac:spMkLst>
            <pc:docMk/>
            <pc:sldMk cId="3935387902" sldId="266"/>
            <ac:spMk id="8" creationId="{5BD2C51B-FEF8-4960-8BBD-917BCE929430}"/>
          </ac:spMkLst>
        </pc:spChg>
        <pc:spChg chg="add mod">
          <ac:chgData name="Regan LOUGHRAN" userId="S::rloughran286@c2ken.net::babe15cf-6682-4eb6-a835-beb45c6dc777" providerId="AD" clId="Web-{77073F6A-353F-E155-B593-61FC73AB9AD2}" dt="2021-02-12T15:08:56.151" v="434" actId="20577"/>
          <ac:spMkLst>
            <pc:docMk/>
            <pc:sldMk cId="3935387902" sldId="266"/>
            <ac:spMk id="11" creationId="{D04E4DCB-9FF7-44FA-A4FD-9AC7620E6994}"/>
          </ac:spMkLst>
        </pc:spChg>
        <pc:picChg chg="add del mod">
          <ac:chgData name="Regan LOUGHRAN" userId="S::rloughran286@c2ken.net::babe15cf-6682-4eb6-a835-beb45c6dc777" providerId="AD" clId="Web-{77073F6A-353F-E155-B593-61FC73AB9AD2}" dt="2021-02-12T15:04:07.525" v="396"/>
          <ac:picMkLst>
            <pc:docMk/>
            <pc:sldMk cId="3935387902" sldId="266"/>
            <ac:picMk id="4" creationId="{26831689-0F65-4C77-92E1-2D3B913266C8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07:24.698" v="401" actId="1076"/>
          <ac:picMkLst>
            <pc:docMk/>
            <pc:sldMk cId="3935387902" sldId="266"/>
            <ac:picMk id="7" creationId="{1E5ECE25-FDB6-425C-B865-25EB306F15F8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5:08:59.557" v="435" actId="1076"/>
          <ac:picMkLst>
            <pc:docMk/>
            <pc:sldMk cId="3935387902" sldId="266"/>
            <ac:picMk id="10" creationId="{A3F9852F-C1DD-4E5F-A15D-94A37B528A6B}"/>
          </ac:picMkLst>
        </pc:picChg>
      </pc:sldChg>
      <pc:sldChg chg="addSp delSp modSp del mod setBg addAnim modAnim">
        <pc:chgData name="Regan LOUGHRAN" userId="S::rloughran286@c2ken.net::babe15cf-6682-4eb6-a835-beb45c6dc777" providerId="AD" clId="Web-{77073F6A-353F-E155-B593-61FC73AB9AD2}" dt="2021-02-12T14:22:13.793" v="149"/>
        <pc:sldMkLst>
          <pc:docMk/>
          <pc:sldMk cId="3891224715" sldId="267"/>
        </pc:sldMkLst>
        <pc:spChg chg="mod">
          <ac:chgData name="Regan LOUGHRAN" userId="S::rloughran286@c2ken.net::babe15cf-6682-4eb6-a835-beb45c6dc777" providerId="AD" clId="Web-{77073F6A-353F-E155-B593-61FC73AB9AD2}" dt="2021-02-12T14:20:07.559" v="116" actId="20577"/>
          <ac:spMkLst>
            <pc:docMk/>
            <pc:sldMk cId="3891224715" sldId="267"/>
            <ac:spMk id="6" creationId="{5F535A93-F6E1-4600-B48A-2ACB90E6E137}"/>
          </ac:spMkLst>
        </pc:spChg>
        <pc:spChg chg="add">
          <ac:chgData name="Regan LOUGHRAN" userId="S::rloughran286@c2ken.net::babe15cf-6682-4eb6-a835-beb45c6dc777" providerId="AD" clId="Web-{77073F6A-353F-E155-B593-61FC73AB9AD2}" dt="2021-02-12T14:09:16.540" v="85"/>
          <ac:spMkLst>
            <pc:docMk/>
            <pc:sldMk cId="3891224715" sldId="267"/>
            <ac:spMk id="70" creationId="{5A2A82D1-B994-4E61-85AD-012AFF68306A}"/>
          </ac:spMkLst>
        </pc:spChg>
        <pc:spChg chg="add">
          <ac:chgData name="Regan LOUGHRAN" userId="S::rloughran286@c2ken.net::babe15cf-6682-4eb6-a835-beb45c6dc777" providerId="AD" clId="Web-{77073F6A-353F-E155-B593-61FC73AB9AD2}" dt="2021-02-12T14:09:16.540" v="85"/>
          <ac:spMkLst>
            <pc:docMk/>
            <pc:sldMk cId="3891224715" sldId="267"/>
            <ac:spMk id="72" creationId="{86949ED1-AC09-4CA4-829B-87F8346958EE}"/>
          </ac:spMkLst>
        </pc:spChg>
        <pc:grpChg chg="add">
          <ac:chgData name="Regan LOUGHRAN" userId="S::rloughran286@c2ken.net::babe15cf-6682-4eb6-a835-beb45c6dc777" providerId="AD" clId="Web-{77073F6A-353F-E155-B593-61FC73AB9AD2}" dt="2021-02-12T14:09:16.540" v="85"/>
          <ac:grpSpMkLst>
            <pc:docMk/>
            <pc:sldMk cId="3891224715" sldId="267"/>
            <ac:grpSpMk id="11" creationId="{71AFD227-869A-489C-A9B5-3F0498DF3C0C}"/>
          </ac:grpSpMkLst>
        </pc:grpChg>
        <pc:grpChg chg="add">
          <ac:chgData name="Regan LOUGHRAN" userId="S::rloughran286@c2ken.net::babe15cf-6682-4eb6-a835-beb45c6dc777" providerId="AD" clId="Web-{77073F6A-353F-E155-B593-61FC73AB9AD2}" dt="2021-02-12T14:09:16.540" v="85"/>
          <ac:grpSpMkLst>
            <pc:docMk/>
            <pc:sldMk cId="3891224715" sldId="267"/>
            <ac:grpSpMk id="74" creationId="{5CC3931A-3803-45A2-8F34-7D58E413841B}"/>
          </ac:grpSpMkLst>
        </pc:grpChg>
        <pc:picChg chg="add del mod">
          <ac:chgData name="Regan LOUGHRAN" userId="S::rloughran286@c2ken.net::babe15cf-6682-4eb6-a835-beb45c6dc777" providerId="AD" clId="Web-{77073F6A-353F-E155-B593-61FC73AB9AD2}" dt="2021-02-12T14:20:19.996" v="120"/>
          <ac:picMkLst>
            <pc:docMk/>
            <pc:sldMk cId="3891224715" sldId="267"/>
            <ac:picMk id="2" creationId="{13F9934E-6709-4235-A323-C32DD3AF2092}"/>
          </ac:picMkLst>
        </pc:picChg>
        <pc:picChg chg="add del mod">
          <ac:chgData name="Regan LOUGHRAN" userId="S::rloughran286@c2ken.net::babe15cf-6682-4eb6-a835-beb45c6dc777" providerId="AD" clId="Web-{77073F6A-353F-E155-B593-61FC73AB9AD2}" dt="2021-02-12T14:20:33.340" v="123"/>
          <ac:picMkLst>
            <pc:docMk/>
            <pc:sldMk cId="3891224715" sldId="267"/>
            <ac:picMk id="3" creationId="{2C469D14-92C1-4F35-B567-C2AB8F797E2F}"/>
          </ac:picMkLst>
        </pc:picChg>
      </pc:sldChg>
      <pc:sldChg chg="addSp delSp modSp new mod modTransition setBg addAnim modAnim">
        <pc:chgData name="Regan LOUGHRAN" userId="S::rloughran286@c2ken.net::babe15cf-6682-4eb6-a835-beb45c6dc777" providerId="AD" clId="Web-{77073F6A-353F-E155-B593-61FC73AB9AD2}" dt="2021-02-12T20:13:46.458" v="937"/>
        <pc:sldMkLst>
          <pc:docMk/>
          <pc:sldMk cId="1747407464" sldId="268"/>
        </pc:sldMkLst>
        <pc:spChg chg="add mod">
          <ac:chgData name="Regan LOUGHRAN" userId="S::rloughran286@c2ken.net::babe15cf-6682-4eb6-a835-beb45c6dc777" providerId="AD" clId="Web-{77073F6A-353F-E155-B593-61FC73AB9AD2}" dt="2021-02-12T15:48:43.210" v="866" actId="20577"/>
          <ac:spMkLst>
            <pc:docMk/>
            <pc:sldMk cId="1747407464" sldId="268"/>
            <ac:spMk id="2" creationId="{7141C7E8-0114-4006-A210-94D8360E1105}"/>
          </ac:spMkLst>
        </pc:spChg>
        <pc:spChg chg="add del">
          <ac:chgData name="Regan LOUGHRAN" userId="S::rloughran286@c2ken.net::babe15cf-6682-4eb6-a835-beb45c6dc777" providerId="AD" clId="Web-{77073F6A-353F-E155-B593-61FC73AB9AD2}" dt="2021-02-12T14:20:50.637" v="127"/>
          <ac:spMkLst>
            <pc:docMk/>
            <pc:sldMk cId="1747407464" sldId="268"/>
            <ac:spMk id="68" creationId="{5A2A82D1-B994-4E61-85AD-012AFF68306A}"/>
          </ac:spMkLst>
        </pc:spChg>
        <pc:spChg chg="add del">
          <ac:chgData name="Regan LOUGHRAN" userId="S::rloughran286@c2ken.net::babe15cf-6682-4eb6-a835-beb45c6dc777" providerId="AD" clId="Web-{77073F6A-353F-E155-B593-61FC73AB9AD2}" dt="2021-02-12T14:20:50.637" v="127"/>
          <ac:spMkLst>
            <pc:docMk/>
            <pc:sldMk cId="1747407464" sldId="268"/>
            <ac:spMk id="70" creationId="{86949ED1-AC09-4CA4-829B-87F8346958EE}"/>
          </ac:spMkLst>
        </pc:spChg>
        <pc:grpChg chg="add del">
          <ac:chgData name="Regan LOUGHRAN" userId="S::rloughran286@c2ken.net::babe15cf-6682-4eb6-a835-beb45c6dc777" providerId="AD" clId="Web-{77073F6A-353F-E155-B593-61FC73AB9AD2}" dt="2021-02-12T14:20:50.637" v="127"/>
          <ac:grpSpMkLst>
            <pc:docMk/>
            <pc:sldMk cId="1747407464" sldId="268"/>
            <ac:grpSpMk id="9" creationId="{71AFD227-869A-489C-A9B5-3F0498DF3C0C}"/>
          </ac:grpSpMkLst>
        </pc:grpChg>
        <pc:grpChg chg="add del">
          <ac:chgData name="Regan LOUGHRAN" userId="S::rloughran286@c2ken.net::babe15cf-6682-4eb6-a835-beb45c6dc777" providerId="AD" clId="Web-{77073F6A-353F-E155-B593-61FC73AB9AD2}" dt="2021-02-12T14:20:50.637" v="127"/>
          <ac:grpSpMkLst>
            <pc:docMk/>
            <pc:sldMk cId="1747407464" sldId="268"/>
            <ac:grpSpMk id="72" creationId="{5CC3931A-3803-45A2-8F34-7D58E413841B}"/>
          </ac:grpSpMkLst>
        </pc:grpChg>
        <pc:picChg chg="add mod ord">
          <ac:chgData name="Regan LOUGHRAN" userId="S::rloughran286@c2ken.net::babe15cf-6682-4eb6-a835-beb45c6dc777" providerId="AD" clId="Web-{77073F6A-353F-E155-B593-61FC73AB9AD2}" dt="2021-02-12T14:22:06.965" v="148" actId="1076"/>
          <ac:picMkLst>
            <pc:docMk/>
            <pc:sldMk cId="1747407464" sldId="268"/>
            <ac:picMk id="3" creationId="{D95F6AB8-7507-4CCF-A8F6-0DCE7FDEEBFF}"/>
          </ac:picMkLst>
        </pc:picChg>
        <pc:picChg chg="add mod">
          <ac:chgData name="Regan LOUGHRAN" userId="S::rloughran286@c2ken.net::babe15cf-6682-4eb6-a835-beb45c6dc777" providerId="AD" clId="Web-{77073F6A-353F-E155-B593-61FC73AB9AD2}" dt="2021-02-12T14:21:59.059" v="146" actId="1076"/>
          <ac:picMkLst>
            <pc:docMk/>
            <pc:sldMk cId="1747407464" sldId="268"/>
            <ac:picMk id="4" creationId="{B5AEC420-298A-4DB8-A77F-BA7F4DE15A11}"/>
          </ac:picMkLst>
        </pc:picChg>
      </pc:sldChg>
      <pc:sldMasterChg chg="mod modTransition setBg modSldLayout">
        <pc:chgData name="Regan LOUGHRAN" userId="S::rloughran286@c2ken.net::babe15cf-6682-4eb6-a835-beb45c6dc777" providerId="AD" clId="Web-{77073F6A-353F-E155-B593-61FC73AB9AD2}" dt="2021-02-12T16:30:55.239" v="920"/>
        <pc:sldMasterMkLst>
          <pc:docMk/>
          <pc:sldMasterMk cId="1325176860" sldId="2147483686"/>
        </pc:sldMasterMkLst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816453001" sldId="2147483687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2162621661" sldId="2147483688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2152560892" sldId="2147483689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3578527575" sldId="2147483690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64525175" sldId="2147483691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3544449700" sldId="2147483692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4253972849" sldId="2147483693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2541926543" sldId="2147483694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1645932355" sldId="2147483695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305226350" sldId="2147483696"/>
          </pc:sldLayoutMkLst>
        </pc:sldLayoutChg>
        <pc:sldLayoutChg chg="mod modTransition">
          <pc:chgData name="Regan LOUGHRAN" userId="S::rloughran286@c2ken.net::babe15cf-6682-4eb6-a835-beb45c6dc777" providerId="AD" clId="Web-{77073F6A-353F-E155-B593-61FC73AB9AD2}" dt="2021-02-12T16:30:55.239" v="920"/>
          <pc:sldLayoutMkLst>
            <pc:docMk/>
            <pc:sldMasterMk cId="1325176860" sldId="2147483686"/>
            <pc:sldLayoutMk cId="3450016551" sldId="214748369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A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://www.freefoto.com/preview/11-08-17/Irish-Flag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www.flickr.com/photos/nat507/16006364794" TargetMode="External"/><Relationship Id="rId12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s://athanasiuscm.org/tag/oliver-cromwell/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bochesmalas.blogspot.com/2012/04/impressioni-di-copenaghen.html" TargetMode="External"/><Relationship Id="rId9" Type="http://schemas.openxmlformats.org/officeDocument/2006/relationships/hyperlink" Target="https://tonyburgess1969.net/2015/04/23/happy-st-georges-day-to-my-english-friend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mile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appygames.miraheze.org/wiki/Roblox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blouisemichel.wordpress.com/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mp3free.cc_all-about-you-youtubemp3free.org">
            <a:hlinkClick r:id="" action="ppaction://media"/>
            <a:extLst>
              <a:ext uri="{FF2B5EF4-FFF2-40B4-BE49-F238E27FC236}">
                <a16:creationId xmlns:a16="http://schemas.microsoft.com/office/drawing/2014/main" id="{C68141FE-EDF2-4B7A-9C43-0A2FB35A0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1100361" y="5945655"/>
            <a:ext cx="984249" cy="917013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FC174-FC41-445A-852A-F3C266539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66" y="1135530"/>
            <a:ext cx="4016188" cy="2892612"/>
          </a:xfrm>
        </p:spPr>
        <p:txBody>
          <a:bodyPr>
            <a:normAutofit/>
          </a:bodyPr>
          <a:lstStyle/>
          <a:p>
            <a:r>
              <a:rPr lang="en-GB" sz="4000"/>
              <a:t>All About 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5D2B2-F5A3-42EA-AAD2-CA585FD77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8832" y="4793129"/>
            <a:ext cx="2868706" cy="15632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MingLiU"/>
                <a:ea typeface="MingLiU"/>
              </a:rPr>
              <a:t>By Regan Loughran</a:t>
            </a:r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7F8730B-DD88-44E0-9010-1508146E3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1" r="3457" b="-2"/>
          <a:stretch/>
        </p:blipFill>
        <p:spPr>
          <a:xfrm rot="5400000">
            <a:off x="28556" y="-28557"/>
            <a:ext cx="6858001" cy="69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C7442-500B-4189-8EEF-900C437D70E7}"/>
              </a:ext>
            </a:extLst>
          </p:cNvPr>
          <p:cNvSpPr txBox="1"/>
          <p:nvPr/>
        </p:nvSpPr>
        <p:spPr>
          <a:xfrm>
            <a:off x="235744" y="414337"/>
            <a:ext cx="1098582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I like to travel to see what other countries are like and how the people there live.  The countries I have visited include:</a:t>
            </a:r>
            <a:endParaRPr lang="en-US" sz="24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      Sweden       Denmark    Croatia     France    England   Scotland     Ireland</a:t>
            </a:r>
            <a:endParaRPr lang="en-GB" dirty="0"/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I can't wait until we are able to travel again, because I enjoy meeting people and experiencing different foods, languages and culture.</a:t>
            </a:r>
          </a:p>
        </p:txBody>
      </p:sp>
      <p:pic>
        <p:nvPicPr>
          <p:cNvPr id="6" name="Picture 6" descr="Swedish Flag Free Stock Photo - Public Domain Pictures">
            <a:extLst>
              <a:ext uri="{FF2B5EF4-FFF2-40B4-BE49-F238E27FC236}">
                <a16:creationId xmlns:a16="http://schemas.microsoft.com/office/drawing/2014/main" id="{5D8E420D-759D-4D8A-B8A6-9C19619C6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80000">
            <a:off x="979480" y="2159348"/>
            <a:ext cx="782619" cy="771413"/>
          </a:xfrm>
          <a:prstGeom prst="rect">
            <a:avLst/>
          </a:prstGeom>
        </p:spPr>
      </p:pic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A98EEC2-490E-4E77-A92B-B41005AA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53228" y="2022902"/>
            <a:ext cx="1093693" cy="1060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D64628-68DC-46B4-B353-D93635A951E7}"/>
              </a:ext>
            </a:extLst>
          </p:cNvPr>
          <p:cNvSpPr txBox="1"/>
          <p:nvPr/>
        </p:nvSpPr>
        <p:spPr>
          <a:xfrm>
            <a:off x="1884829" y="4334435"/>
            <a:ext cx="24384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10" name="Picture 10" descr="Croatian Flag · Free Stock Photo">
            <a:extLst>
              <a:ext uri="{FF2B5EF4-FFF2-40B4-BE49-F238E27FC236}">
                <a16:creationId xmlns:a16="http://schemas.microsoft.com/office/drawing/2014/main" id="{CCD5FFC1-DB9B-4996-80EB-1774CB44B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781" y="2167218"/>
            <a:ext cx="1084729" cy="741830"/>
          </a:xfrm>
          <a:prstGeom prst="rect">
            <a:avLst/>
          </a:prstGeom>
        </p:spPr>
      </p:pic>
      <p:pic>
        <p:nvPicPr>
          <p:cNvPr id="11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52017CC9-CA32-4290-82A3-8A92FD87F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07959" y="2131131"/>
            <a:ext cx="995084" cy="780386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0D381377-AB5E-441E-9D59-02F6AD7E9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75074" y="2164974"/>
            <a:ext cx="1062319" cy="779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CB5593-00A4-4A12-850C-F77B357F13FA}"/>
              </a:ext>
            </a:extLst>
          </p:cNvPr>
          <p:cNvSpPr txBox="1"/>
          <p:nvPr/>
        </p:nvSpPr>
        <p:spPr>
          <a:xfrm>
            <a:off x="4724400" y="44577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EA3F1C40-F1E4-421C-99F1-595C1AB69E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08576" y="2178437"/>
            <a:ext cx="1196790" cy="7418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5603E2-F5E1-4E9E-BC41-48B134E29D98}"/>
              </a:ext>
            </a:extLst>
          </p:cNvPr>
          <p:cNvSpPr txBox="1"/>
          <p:nvPr/>
        </p:nvSpPr>
        <p:spPr>
          <a:xfrm>
            <a:off x="4724400" y="428783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26" name="Picture 26">
            <a:extLst>
              <a:ext uri="{FF2B5EF4-FFF2-40B4-BE49-F238E27FC236}">
                <a16:creationId xmlns:a16="http://schemas.microsoft.com/office/drawing/2014/main" id="{C6F49813-1B3B-4ABF-897C-31A031F3D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711016" y="2156012"/>
            <a:ext cx="1185585" cy="7754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60C74E-056A-4B68-A58E-28D4E8321669}"/>
              </a:ext>
            </a:extLst>
          </p:cNvPr>
          <p:cNvSpPr txBox="1"/>
          <p:nvPr/>
        </p:nvSpPr>
        <p:spPr>
          <a:xfrm>
            <a:off x="7929282" y="5116606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2CD17B-CE11-427C-8D17-2C8A47932F74}"/>
              </a:ext>
            </a:extLst>
          </p:cNvPr>
          <p:cNvSpPr txBox="1"/>
          <p:nvPr/>
        </p:nvSpPr>
        <p:spPr>
          <a:xfrm rot="10800000" flipV="1">
            <a:off x="2247319" y="-4115"/>
            <a:ext cx="1060272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dirty="0">
                <a:latin typeface="Arial"/>
                <a:cs typeface="Arial"/>
              </a:rPr>
              <a:t>Well, that tells you lots about me and how I like to express myself.  I hope you enjoyed it and I welcome any feedback on my presentation.</a:t>
            </a:r>
            <a:endParaRPr lang="en-US"/>
          </a:p>
          <a:p>
            <a:endParaRPr lang="en-GB" sz="2400" dirty="0">
              <a:latin typeface="Arial"/>
              <a:cs typeface="Arial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dirty="0">
                <a:latin typeface="Arial"/>
                <a:cs typeface="Arial"/>
              </a:rPr>
              <a:t>Thanks,</a:t>
            </a:r>
            <a:endParaRPr lang="en-GB"/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dirty="0">
                <a:latin typeface="Arial"/>
                <a:cs typeface="Arial"/>
              </a:rPr>
              <a:t> Regan.</a:t>
            </a:r>
            <a:endParaRPr lang="en-GB" dirty="0"/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B4DF448E-A353-4D0C-AC32-AC348175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7871" y="3760694"/>
            <a:ext cx="2743200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41CCA-8514-40A2-9F26-9D5261BAA111}"/>
              </a:ext>
            </a:extLst>
          </p:cNvPr>
          <p:cNvSpPr txBox="1"/>
          <p:nvPr/>
        </p:nvSpPr>
        <p:spPr>
          <a:xfrm>
            <a:off x="4724400" y="48006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41C7E8-0114-4006-A210-94D8360E1105}"/>
              </a:ext>
            </a:extLst>
          </p:cNvPr>
          <p:cNvSpPr txBox="1"/>
          <p:nvPr/>
        </p:nvSpPr>
        <p:spPr>
          <a:xfrm>
            <a:off x="847165" y="1373842"/>
            <a:ext cx="654199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2637"/>
                </a:solidFill>
                <a:latin typeface="Arial"/>
                <a:cs typeface="Arial"/>
              </a:rPr>
              <a:t>Hi, my name is Regan Loughran, and I am 9 years old.</a:t>
            </a:r>
            <a:r>
              <a:rPr lang="en-US" sz="2400" dirty="0">
                <a:latin typeface="Arial"/>
                <a:cs typeface="Arial"/>
              </a:rPr>
              <a:t>​</a:t>
            </a:r>
            <a:endParaRPr lang="en-US"/>
          </a:p>
          <a:p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1F2637"/>
                </a:solidFill>
                <a:latin typeface="Arial"/>
                <a:cs typeface="Arial"/>
              </a:rPr>
              <a:t>I live with my parents and our Border Collie dog, Bruce.</a:t>
            </a:r>
            <a:r>
              <a:rPr lang="en-US" sz="2400" dirty="0">
                <a:latin typeface="Arial"/>
                <a:cs typeface="Arial"/>
              </a:rPr>
              <a:t>​</a:t>
            </a:r>
          </a:p>
        </p:txBody>
      </p:sp>
      <p:pic>
        <p:nvPicPr>
          <p:cNvPr id="3" name="Picture 3" descr="A picture containing dog, mammal&#10;&#10;Description automatically generated">
            <a:extLst>
              <a:ext uri="{FF2B5EF4-FFF2-40B4-BE49-F238E27FC236}">
                <a16:creationId xmlns:a16="http://schemas.microsoft.com/office/drawing/2014/main" id="{D95F6AB8-7507-4CCF-A8F6-0DCE7FDE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518" y="3798794"/>
            <a:ext cx="2743200" cy="2286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AEC420-298A-4DB8-A77F-BA7F4DE1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518" y="652004"/>
            <a:ext cx="2743200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1685-056F-4212-A501-2F8F4AA2C81D}"/>
              </a:ext>
            </a:extLst>
          </p:cNvPr>
          <p:cNvSpPr txBox="1"/>
          <p:nvPr/>
        </p:nvSpPr>
        <p:spPr>
          <a:xfrm>
            <a:off x="3777504" y="2438401"/>
            <a:ext cx="4883523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latin typeface="Arial"/>
                <a:cs typeface="Arial"/>
              </a:rPr>
              <a:t>I like to express myself in many ways.</a:t>
            </a:r>
            <a:endParaRPr lang="en-US"/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dirty="0">
                <a:latin typeface="Arial"/>
                <a:cs typeface="Arial"/>
              </a:rPr>
              <a:t>Come on and I'll share these with you!</a:t>
            </a:r>
          </a:p>
          <a:p>
            <a:endParaRPr lang="en-GB" sz="24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4020E-DA74-47B7-A4E1-5D0490F93A0E}"/>
              </a:ext>
            </a:extLst>
          </p:cNvPr>
          <p:cNvSpPr txBox="1"/>
          <p:nvPr/>
        </p:nvSpPr>
        <p:spPr>
          <a:xfrm>
            <a:off x="3379694" y="1205754"/>
            <a:ext cx="562311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I like to be creative through cooking and baking. </a:t>
            </a:r>
            <a:endParaRPr lang="en-US">
              <a:latin typeface="Avenir Next LT Pro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I enjoy the fact that I can let my imagination run wild with the decoration and adding flavours, mmmmmmmmmm!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  <a:cs typeface="Arial"/>
            </a:endParaRPr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My favourite things to make are vegetable soup, spicy chicken pieces, banana bread and brownies. Yum!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ED6CA9-5BB4-42C1-B0F2-8B0A6CF8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65383" y="788892"/>
            <a:ext cx="2875146" cy="1783983"/>
          </a:xfrm>
          <a:prstGeom prst="rect">
            <a:avLst/>
          </a:prstGeom>
        </p:spPr>
      </p:pic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32637C7-D908-41DD-B74D-D5ACB3D9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81540" y="2318497"/>
            <a:ext cx="5889529" cy="2534771"/>
          </a:xfrm>
          <a:prstGeom prst="rect">
            <a:avLst/>
          </a:prstGeom>
        </p:spPr>
      </p:pic>
      <p:pic>
        <p:nvPicPr>
          <p:cNvPr id="5" name="Picture 5" descr="A picture containing clothing, indoor&#10;&#10;Description automatically generated">
            <a:extLst>
              <a:ext uri="{FF2B5EF4-FFF2-40B4-BE49-F238E27FC236}">
                <a16:creationId xmlns:a16="http://schemas.microsoft.com/office/drawing/2014/main" id="{45570E99-4A2E-40F2-9684-8AF55DA79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70131" y="4077820"/>
            <a:ext cx="3088060" cy="18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77FB6-0AE6-4C1E-9BB4-7EB6D09EA9EE}"/>
              </a:ext>
            </a:extLst>
          </p:cNvPr>
          <p:cNvSpPr txBox="1"/>
          <p:nvPr/>
        </p:nvSpPr>
        <p:spPr>
          <a:xfrm>
            <a:off x="4477871" y="645459"/>
            <a:ext cx="627305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Listening to music makes me feel relaxed and happy. When I feel the beat, I just can't stop my feet from dancing!</a:t>
            </a:r>
            <a:endParaRPr lang="en-US"/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Some of my favourite artists are:  Little Mix; Ed Sheeran; Anne Marie; Sia and Marshmello.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E4844A-97CF-4930-A88D-217F57F6A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59618" y="1517276"/>
            <a:ext cx="5284415" cy="31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BB2B37-1FCF-45F5-85CF-91DF23F2A0D0}"/>
              </a:ext>
            </a:extLst>
          </p:cNvPr>
          <p:cNvSpPr txBox="1"/>
          <p:nvPr/>
        </p:nvSpPr>
        <p:spPr>
          <a:xfrm>
            <a:off x="768724" y="298077"/>
            <a:ext cx="9993405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Another way I like to express myself is by going to Belfast School of Performing Arts (Ballymena School) on Saturdays with my friends.</a:t>
            </a:r>
            <a:endParaRPr lang="en-US" dirty="0"/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We learn how to sing, act and dance.  I love the excited feeling I get performing in front of an audience but sometimes I can get very shy as well.</a:t>
            </a:r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Before the Covid 19 pandemic, I played the Munchkin Coroner in a performance of The Wizard Of Oz.  It made me feel proud!</a:t>
            </a:r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Because of the current Covid 19 restrictions our classes are held on Zoom.</a:t>
            </a:r>
          </a:p>
          <a:p>
            <a:r>
              <a:rPr lang="en-GB" sz="2400" dirty="0">
                <a:latin typeface="Arial"/>
                <a:cs typeface="Arial"/>
              </a:rPr>
              <a:t>  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1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1DBF1-14C9-4B2A-8AF9-0ED7319DF9F8}"/>
              </a:ext>
            </a:extLst>
          </p:cNvPr>
          <p:cNvSpPr txBox="1"/>
          <p:nvPr/>
        </p:nvSpPr>
        <p:spPr>
          <a:xfrm>
            <a:off x="3643033" y="2556061"/>
            <a:ext cx="39422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latin typeface="Arial"/>
                <a:cs typeface="Arial"/>
              </a:rPr>
              <a:t>Here are some photos.</a:t>
            </a:r>
            <a:endParaRPr lang="en-US"/>
          </a:p>
        </p:txBody>
      </p:sp>
      <p:pic>
        <p:nvPicPr>
          <p:cNvPr id="3" name="Picture 3" descr="A picture containing wall, person, indoor, black&#10;&#10;Description automatically generated">
            <a:extLst>
              <a:ext uri="{FF2B5EF4-FFF2-40B4-BE49-F238E27FC236}">
                <a16:creationId xmlns:a16="http://schemas.microsoft.com/office/drawing/2014/main" id="{E468BD9C-3318-40A4-905C-14026973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73381" y="2156012"/>
            <a:ext cx="6035207" cy="26468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03E8C7-0E48-4C41-B013-E7218CB2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1086" y="2167220"/>
            <a:ext cx="6024002" cy="26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E2F198-63A9-47C2-B130-A3254439E92E}"/>
              </a:ext>
            </a:extLst>
          </p:cNvPr>
          <p:cNvSpPr txBox="1"/>
          <p:nvPr/>
        </p:nvSpPr>
        <p:spPr>
          <a:xfrm>
            <a:off x="665070" y="471068"/>
            <a:ext cx="1022102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At home I like to express myself by reading, riding my bicycle, skipping and playing outside.</a:t>
            </a:r>
            <a:endParaRPr lang="en-US"/>
          </a:p>
          <a:p>
            <a:endParaRPr lang="en-GB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I also like doing roleplays with my family such as pretending I work in a hotel and restaurant.</a:t>
            </a:r>
          </a:p>
          <a:p>
            <a:endParaRPr lang="en-GB" sz="2400" dirty="0">
              <a:latin typeface="Arial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04CC8E-5F07-4286-88BA-615A8F610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09822" y="3332631"/>
            <a:ext cx="4287090" cy="23554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A7B931A-3189-4E77-8E95-0C2D1E43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070" y="2272764"/>
            <a:ext cx="2743200" cy="4296335"/>
          </a:xfrm>
          <a:prstGeom prst="rect">
            <a:avLst/>
          </a:prstGeom>
        </p:spPr>
      </p:pic>
      <p:pic>
        <p:nvPicPr>
          <p:cNvPr id="6" name="Picture 6" descr="A picture containing closet&#10;&#10;Description automatically generated">
            <a:extLst>
              <a:ext uri="{FF2B5EF4-FFF2-40B4-BE49-F238E27FC236}">
                <a16:creationId xmlns:a16="http://schemas.microsoft.com/office/drawing/2014/main" id="{A8E99D0F-2D1B-4BA8-A5C0-502BF8C04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5294" y="2974040"/>
            <a:ext cx="3917295" cy="29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DAAA3-3881-4E9C-8F81-E7E78D6DBE68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749BB-16C6-46C0-820D-7EF40CEB8B2E}"/>
              </a:ext>
            </a:extLst>
          </p:cNvPr>
          <p:cNvSpPr txBox="1"/>
          <p:nvPr/>
        </p:nvSpPr>
        <p:spPr>
          <a:xfrm>
            <a:off x="822651" y="814948"/>
            <a:ext cx="101874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</a:rPr>
              <a:t>Other times I play games like Among Us and Roblox with my friends and family.  </a:t>
            </a:r>
            <a:endParaRPr lang="en-GB" sz="2400">
              <a:latin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</a:rPr>
              <a:t>This has been a fun way to stay in touch during lockdown. </a:t>
            </a:r>
            <a:r>
              <a:rPr lang="en-GB" sz="2400" dirty="0">
                <a:latin typeface="Arial"/>
                <a:cs typeface="Arial"/>
              </a:rPr>
              <a:t>​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E5ECE25-FDB6-425C-B865-25EB306F1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1985" y="2691161"/>
            <a:ext cx="2013559" cy="2013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D2C51B-FEF8-4960-8BBD-917BCE929430}"/>
              </a:ext>
            </a:extLst>
          </p:cNvPr>
          <p:cNvSpPr txBox="1"/>
          <p:nvPr/>
        </p:nvSpPr>
        <p:spPr>
          <a:xfrm>
            <a:off x="1212290" y="4704416"/>
            <a:ext cx="20129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10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3F9852F-C1DD-4E5F-A15D-94A37B528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67401" y="2948433"/>
            <a:ext cx="2743199" cy="1499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4E4DCB-9FF7-44FA-A4FD-9AC7620E6994}"/>
              </a:ext>
            </a:extLst>
          </p:cNvPr>
          <p:cNvSpPr txBox="1"/>
          <p:nvPr/>
        </p:nvSpPr>
        <p:spPr>
          <a:xfrm flipV="1">
            <a:off x="4724400" y="4495800"/>
            <a:ext cx="2743200" cy="254000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ohemianVTI">
  <a:themeElements>
    <a:clrScheme name="AnalogousFromRegularSeedLeftStep">
      <a:dk1>
        <a:srgbClr val="000000"/>
      </a:dk1>
      <a:lt1>
        <a:srgbClr val="FFFFFF"/>
      </a:lt1>
      <a:dk2>
        <a:srgbClr val="1F2637"/>
      </a:dk2>
      <a:lt2>
        <a:srgbClr val="E3E8E2"/>
      </a:lt2>
      <a:accent1>
        <a:srgbClr val="BE3FD1"/>
      </a:accent1>
      <a:accent2>
        <a:srgbClr val="6F2DBF"/>
      </a:accent2>
      <a:accent3>
        <a:srgbClr val="443FD1"/>
      </a:accent3>
      <a:accent4>
        <a:srgbClr val="2D65BF"/>
      </a:accent4>
      <a:accent5>
        <a:srgbClr val="3EB1CF"/>
      </a:accent5>
      <a:accent6>
        <a:srgbClr val="2BB698"/>
      </a:accent6>
      <a:hlink>
        <a:srgbClr val="3E9331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e268b218-25ba-4b2f-bcb1-da6c2a26a64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2A96A1B589364DBE5E9E0C53C34C69" ma:contentTypeVersion="11" ma:contentTypeDescription="Create a new document." ma:contentTypeScope="" ma:versionID="a67cc19fd2a3b2b6583aa12c65ccfbe5">
  <xsd:schema xmlns:xsd="http://www.w3.org/2001/XMLSchema" xmlns:xs="http://www.w3.org/2001/XMLSchema" xmlns:p="http://schemas.microsoft.com/office/2006/metadata/properties" xmlns:ns2="e268b218-25ba-4b2f-bcb1-da6c2a26a641" targetNamespace="http://schemas.microsoft.com/office/2006/metadata/properties" ma:root="true" ma:fieldsID="219b50e263c4f30c3b5fcbf84a72078a" ns2:_="">
    <xsd:import namespace="e268b218-25ba-4b2f-bcb1-da6c2a26a64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8b218-25ba-4b2f-bcb1-da6c2a26a641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1A839E-8FC4-47EF-91BD-DD4BBEDA05B6}">
  <ds:schemaRefs>
    <ds:schemaRef ds:uri="http://schemas.microsoft.com/office/2006/metadata/properties"/>
    <ds:schemaRef ds:uri="http://schemas.microsoft.com/office/infopath/2007/PartnerControls"/>
    <ds:schemaRef ds:uri="e268b218-25ba-4b2f-bcb1-da6c2a26a641"/>
  </ds:schemaRefs>
</ds:datastoreItem>
</file>

<file path=customXml/itemProps2.xml><?xml version="1.0" encoding="utf-8"?>
<ds:datastoreItem xmlns:ds="http://schemas.openxmlformats.org/officeDocument/2006/customXml" ds:itemID="{183F27E4-838D-4915-9B41-4E1C5BE9AA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9A76C-1F00-492C-8321-2C91A8D41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8b218-25ba-4b2f-bcb1-da6c2a26a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BohemianVTI</vt:lpstr>
      <vt:lpstr>All About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</dc:title>
  <dc:creator/>
  <cp:lastModifiedBy/>
  <cp:revision>794</cp:revision>
  <dcterms:created xsi:type="dcterms:W3CDTF">2021-02-11T09:47:53Z</dcterms:created>
  <dcterms:modified xsi:type="dcterms:W3CDTF">2021-02-23T21:36:41Z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2000</vt:r8>
  </property>
  <property fmtid="{D5CDD505-2E9C-101B-9397-08002B2CF9AE}" pid="3" name="SharedWithUsers">
    <vt:lpwstr>9;#C FULTON</vt:lpwstr>
  </property>
  <property fmtid="{D5CDD505-2E9C-101B-9397-08002B2CF9AE}" pid="4" name="ContentTypeId">
    <vt:lpwstr>0x010100852A96A1B589364DBE5E9E0C53C34C69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</Properties>
</file>