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7BAD3-153C-4CFC-A9E9-99C50AB6B815}" v="1" dt="2021-02-10T01:20:5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presProps" Target="presProps.xml" /><Relationship Id="rId18" Type="http://schemas.microsoft.com/office/2015/10/relationships/revisionInfo" Target="revisionInfo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microsoft.com/office/2016/11/relationships/changesInfo" Target="changesInfos/changesInfo1.xml" /><Relationship Id="rId2" Type="http://schemas.openxmlformats.org/officeDocument/2006/relationships/customXml" Target="../customXml/item2.xml" /><Relationship Id="rId16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theme" Target="theme/theme1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RYAN" userId="0f08e035-521d-4aac-a637-e9f459b58c57" providerId="ADAL" clId="{4D03ADBF-B431-E442-A2BD-6A47E70AAD81}"/>
    <pc:docChg chg="modSld">
      <pc:chgData name="Jacob RYAN" userId="0f08e035-521d-4aac-a637-e9f459b58c57" providerId="ADAL" clId="{4D03ADBF-B431-E442-A2BD-6A47E70AAD81}" dt="2021-02-10T14:14:10.420" v="0" actId="1076"/>
      <pc:docMkLst>
        <pc:docMk/>
      </pc:docMkLst>
      <pc:sldChg chg="modSp">
        <pc:chgData name="Jacob RYAN" userId="0f08e035-521d-4aac-a637-e9f459b58c57" providerId="ADAL" clId="{4D03ADBF-B431-E442-A2BD-6A47E70AAD81}" dt="2021-02-10T14:14:10.420" v="0" actId="1076"/>
        <pc:sldMkLst>
          <pc:docMk/>
          <pc:sldMk cId="3965814286" sldId="262"/>
        </pc:sldMkLst>
        <pc:picChg chg="mod">
          <ac:chgData name="Jacob RYAN" userId="0f08e035-521d-4aac-a637-e9f459b58c57" providerId="ADAL" clId="{4D03ADBF-B431-E442-A2BD-6A47E70AAD81}" dt="2021-02-10T14:14:10.420" v="0" actId="1076"/>
          <ac:picMkLst>
            <pc:docMk/>
            <pc:sldMk cId="3965814286" sldId="262"/>
            <ac:picMk id="4" creationId="{D0C743D9-EC97-435E-84F4-B4CC961274D4}"/>
          </ac:picMkLst>
        </pc:picChg>
      </pc:sldChg>
    </pc:docChg>
  </pc:docChgLst>
  <pc:docChgLst>
    <pc:chgData name="C FULTON" userId="S::cfulton436@c2ken.net::582d1ce6-fda0-4020-bc64-44bf17df79e5" providerId="AD" clId="Web-{2F97BAD3-153C-4CFC-A9E9-99C50AB6B815}"/>
    <pc:docChg chg="modSld">
      <pc:chgData name="C FULTON" userId="S::cfulton436@c2ken.net::582d1ce6-fda0-4020-bc64-44bf17df79e5" providerId="AD" clId="Web-{2F97BAD3-153C-4CFC-A9E9-99C50AB6B815}" dt="2021-02-10T01:20:52.265" v="0" actId="1076"/>
      <pc:docMkLst>
        <pc:docMk/>
      </pc:docMkLst>
      <pc:sldChg chg="modSp">
        <pc:chgData name="C FULTON" userId="S::cfulton436@c2ken.net::582d1ce6-fda0-4020-bc64-44bf17df79e5" providerId="AD" clId="Web-{2F97BAD3-153C-4CFC-A9E9-99C50AB6B815}" dt="2021-02-10T01:20:52.265" v="0" actId="1076"/>
        <pc:sldMkLst>
          <pc:docMk/>
          <pc:sldMk cId="3965814286" sldId="262"/>
        </pc:sldMkLst>
        <pc:picChg chg="mod">
          <ac:chgData name="C FULTON" userId="S::cfulton436@c2ken.net::582d1ce6-fda0-4020-bc64-44bf17df79e5" providerId="AD" clId="Web-{2F97BAD3-153C-4CFC-A9E9-99C50AB6B815}" dt="2021-02-10T01:20:52.265" v="0" actId="1076"/>
          <ac:picMkLst>
            <pc:docMk/>
            <pc:sldMk cId="3965814286" sldId="262"/>
            <ac:picMk id="4" creationId="{D0C743D9-EC97-435E-84F4-B4CC961274D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07D40-C529-4AE2-9D58-1EE4F60FCD1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B073E6-3FB9-4504-BB33-2351033ACE23}">
      <dgm:prSet/>
      <dgm:spPr/>
      <dgm:t>
        <a:bodyPr/>
        <a:lstStyle/>
        <a:p>
          <a:r>
            <a:rPr lang="en-US" b="1"/>
            <a:t>School Life</a:t>
          </a:r>
          <a:endParaRPr lang="en-US"/>
        </a:p>
      </dgm:t>
    </dgm:pt>
    <dgm:pt modelId="{599ECA69-8231-46B8-9492-AE543482F7BE}" type="parTrans" cxnId="{829A40A0-77F0-40F2-8FF0-CE779D2B0CDC}">
      <dgm:prSet/>
      <dgm:spPr/>
      <dgm:t>
        <a:bodyPr/>
        <a:lstStyle/>
        <a:p>
          <a:endParaRPr lang="en-US"/>
        </a:p>
      </dgm:t>
    </dgm:pt>
    <dgm:pt modelId="{B923EBC7-22E8-4A25-A43B-2D2499CDC93F}" type="sibTrans" cxnId="{829A40A0-77F0-40F2-8FF0-CE779D2B0CDC}">
      <dgm:prSet/>
      <dgm:spPr/>
      <dgm:t>
        <a:bodyPr/>
        <a:lstStyle/>
        <a:p>
          <a:endParaRPr lang="en-US"/>
        </a:p>
      </dgm:t>
    </dgm:pt>
    <dgm:pt modelId="{8F68FBE7-22CD-405E-A006-82040107DC7C}">
      <dgm:prSet/>
      <dgm:spPr/>
      <dgm:t>
        <a:bodyPr/>
        <a:lstStyle/>
        <a:p>
          <a:r>
            <a:rPr lang="en-US" b="1"/>
            <a:t>My Family</a:t>
          </a:r>
          <a:endParaRPr lang="en-US"/>
        </a:p>
      </dgm:t>
    </dgm:pt>
    <dgm:pt modelId="{27BEF21C-A273-454F-8AD2-F5C18D823DC4}" type="parTrans" cxnId="{EBE728DF-B89F-4306-8CFC-2654E31BBEFB}">
      <dgm:prSet/>
      <dgm:spPr/>
      <dgm:t>
        <a:bodyPr/>
        <a:lstStyle/>
        <a:p>
          <a:endParaRPr lang="en-US"/>
        </a:p>
      </dgm:t>
    </dgm:pt>
    <dgm:pt modelId="{8CCDCBEC-0E12-43B4-BA11-1D6A0D24E0A2}" type="sibTrans" cxnId="{EBE728DF-B89F-4306-8CFC-2654E31BBEFB}">
      <dgm:prSet/>
      <dgm:spPr/>
      <dgm:t>
        <a:bodyPr/>
        <a:lstStyle/>
        <a:p>
          <a:endParaRPr lang="en-US"/>
        </a:p>
      </dgm:t>
    </dgm:pt>
    <dgm:pt modelId="{E1785AAA-F6E0-4C0A-867C-61870B7E0EEE}">
      <dgm:prSet/>
      <dgm:spPr/>
      <dgm:t>
        <a:bodyPr/>
        <a:lstStyle/>
        <a:p>
          <a:r>
            <a:rPr lang="en-US" b="1"/>
            <a:t>Home Life</a:t>
          </a:r>
          <a:endParaRPr lang="en-US"/>
        </a:p>
      </dgm:t>
    </dgm:pt>
    <dgm:pt modelId="{2E3E0394-CC10-4234-8CE8-B10E33BFEC38}" type="parTrans" cxnId="{70E63A5D-F46E-4B3E-9D6B-2B112D6A3EF3}">
      <dgm:prSet/>
      <dgm:spPr/>
      <dgm:t>
        <a:bodyPr/>
        <a:lstStyle/>
        <a:p>
          <a:endParaRPr lang="en-US"/>
        </a:p>
      </dgm:t>
    </dgm:pt>
    <dgm:pt modelId="{2A51D42E-E331-4628-AAB3-16A618442109}" type="sibTrans" cxnId="{70E63A5D-F46E-4B3E-9D6B-2B112D6A3EF3}">
      <dgm:prSet/>
      <dgm:spPr/>
      <dgm:t>
        <a:bodyPr/>
        <a:lstStyle/>
        <a:p>
          <a:endParaRPr lang="en-US"/>
        </a:p>
      </dgm:t>
    </dgm:pt>
    <dgm:pt modelId="{4E8A8FDA-4A7F-43BE-B45F-8CC2A70EE25D}">
      <dgm:prSet/>
      <dgm:spPr/>
      <dgm:t>
        <a:bodyPr/>
        <a:lstStyle/>
        <a:p>
          <a:r>
            <a:rPr lang="en-US" b="1"/>
            <a:t>My Likes</a:t>
          </a:r>
          <a:endParaRPr lang="en-US"/>
        </a:p>
      </dgm:t>
    </dgm:pt>
    <dgm:pt modelId="{E61CF883-CE55-46FF-9CDD-FE2F6C485E84}" type="parTrans" cxnId="{A3009F9C-874C-4F87-8882-02C175A56938}">
      <dgm:prSet/>
      <dgm:spPr/>
      <dgm:t>
        <a:bodyPr/>
        <a:lstStyle/>
        <a:p>
          <a:endParaRPr lang="en-US"/>
        </a:p>
      </dgm:t>
    </dgm:pt>
    <dgm:pt modelId="{3FB5BE9F-9BAD-483C-BB84-D5D83FA005C7}" type="sibTrans" cxnId="{A3009F9C-874C-4F87-8882-02C175A56938}">
      <dgm:prSet/>
      <dgm:spPr/>
      <dgm:t>
        <a:bodyPr/>
        <a:lstStyle/>
        <a:p>
          <a:endParaRPr lang="en-US"/>
        </a:p>
      </dgm:t>
    </dgm:pt>
    <dgm:pt modelId="{418DBAF8-3901-4B22-B517-202D6471E8BF}">
      <dgm:prSet/>
      <dgm:spPr/>
      <dgm:t>
        <a:bodyPr/>
        <a:lstStyle/>
        <a:p>
          <a:r>
            <a:rPr lang="en-US" b="1"/>
            <a:t>My hobbies</a:t>
          </a:r>
          <a:endParaRPr lang="en-US"/>
        </a:p>
      </dgm:t>
    </dgm:pt>
    <dgm:pt modelId="{EC06D954-5255-4F92-A568-9583B78365A1}" type="parTrans" cxnId="{BC5D7501-16AA-40BA-ACD7-D30C628B9D69}">
      <dgm:prSet/>
      <dgm:spPr/>
      <dgm:t>
        <a:bodyPr/>
        <a:lstStyle/>
        <a:p>
          <a:endParaRPr lang="en-US"/>
        </a:p>
      </dgm:t>
    </dgm:pt>
    <dgm:pt modelId="{50055AEB-6475-4062-8650-263AD24AEE5D}" type="sibTrans" cxnId="{BC5D7501-16AA-40BA-ACD7-D30C628B9D69}">
      <dgm:prSet/>
      <dgm:spPr/>
      <dgm:t>
        <a:bodyPr/>
        <a:lstStyle/>
        <a:p>
          <a:endParaRPr lang="en-US"/>
        </a:p>
      </dgm:t>
    </dgm:pt>
    <dgm:pt modelId="{11F077D7-90D8-45F2-BAB9-301C474372C2}" type="pres">
      <dgm:prSet presAssocID="{DA407D40-C529-4AE2-9D58-1EE4F60FCD1A}" presName="diagram" presStyleCnt="0">
        <dgm:presLayoutVars>
          <dgm:dir/>
          <dgm:resizeHandles val="exact"/>
        </dgm:presLayoutVars>
      </dgm:prSet>
      <dgm:spPr/>
    </dgm:pt>
    <dgm:pt modelId="{4B0CA2A6-CB15-484F-A774-E3AC822FD8B9}" type="pres">
      <dgm:prSet presAssocID="{B6B073E6-3FB9-4504-BB33-2351033ACE23}" presName="arrow" presStyleLbl="node1" presStyleIdx="0" presStyleCnt="5">
        <dgm:presLayoutVars>
          <dgm:bulletEnabled val="1"/>
        </dgm:presLayoutVars>
      </dgm:prSet>
      <dgm:spPr/>
    </dgm:pt>
    <dgm:pt modelId="{F005D68C-0262-42A9-838A-EBB45C3E175F}" type="pres">
      <dgm:prSet presAssocID="{8F68FBE7-22CD-405E-A006-82040107DC7C}" presName="arrow" presStyleLbl="node1" presStyleIdx="1" presStyleCnt="5">
        <dgm:presLayoutVars>
          <dgm:bulletEnabled val="1"/>
        </dgm:presLayoutVars>
      </dgm:prSet>
      <dgm:spPr/>
    </dgm:pt>
    <dgm:pt modelId="{1B6F99DB-0B86-4944-8065-7B010CBDD32A}" type="pres">
      <dgm:prSet presAssocID="{E1785AAA-F6E0-4C0A-867C-61870B7E0EEE}" presName="arrow" presStyleLbl="node1" presStyleIdx="2" presStyleCnt="5">
        <dgm:presLayoutVars>
          <dgm:bulletEnabled val="1"/>
        </dgm:presLayoutVars>
      </dgm:prSet>
      <dgm:spPr/>
    </dgm:pt>
    <dgm:pt modelId="{3C56AAED-F476-4345-92D0-9252570E6E82}" type="pres">
      <dgm:prSet presAssocID="{4E8A8FDA-4A7F-43BE-B45F-8CC2A70EE25D}" presName="arrow" presStyleLbl="node1" presStyleIdx="3" presStyleCnt="5">
        <dgm:presLayoutVars>
          <dgm:bulletEnabled val="1"/>
        </dgm:presLayoutVars>
      </dgm:prSet>
      <dgm:spPr/>
    </dgm:pt>
    <dgm:pt modelId="{6B9E6458-98A1-4AB5-A75F-A85B5095BB44}" type="pres">
      <dgm:prSet presAssocID="{418DBAF8-3901-4B22-B517-202D6471E8BF}" presName="arrow" presStyleLbl="node1" presStyleIdx="4" presStyleCnt="5">
        <dgm:presLayoutVars>
          <dgm:bulletEnabled val="1"/>
        </dgm:presLayoutVars>
      </dgm:prSet>
      <dgm:spPr/>
    </dgm:pt>
  </dgm:ptLst>
  <dgm:cxnLst>
    <dgm:cxn modelId="{BC5D7501-16AA-40BA-ACD7-D30C628B9D69}" srcId="{DA407D40-C529-4AE2-9D58-1EE4F60FCD1A}" destId="{418DBAF8-3901-4B22-B517-202D6471E8BF}" srcOrd="4" destOrd="0" parTransId="{EC06D954-5255-4F92-A568-9583B78365A1}" sibTransId="{50055AEB-6475-4062-8650-263AD24AEE5D}"/>
    <dgm:cxn modelId="{AFA0EA1E-C41D-48A0-AE6C-B28443AE06DE}" type="presOf" srcId="{B6B073E6-3FB9-4504-BB33-2351033ACE23}" destId="{4B0CA2A6-CB15-484F-A774-E3AC822FD8B9}" srcOrd="0" destOrd="0" presId="urn:microsoft.com/office/officeart/2005/8/layout/arrow5"/>
    <dgm:cxn modelId="{63CBDB2F-64D6-4A87-80BA-DDA0414101C0}" type="presOf" srcId="{4E8A8FDA-4A7F-43BE-B45F-8CC2A70EE25D}" destId="{3C56AAED-F476-4345-92D0-9252570E6E82}" srcOrd="0" destOrd="0" presId="urn:microsoft.com/office/officeart/2005/8/layout/arrow5"/>
    <dgm:cxn modelId="{70E63A5D-F46E-4B3E-9D6B-2B112D6A3EF3}" srcId="{DA407D40-C529-4AE2-9D58-1EE4F60FCD1A}" destId="{E1785AAA-F6E0-4C0A-867C-61870B7E0EEE}" srcOrd="2" destOrd="0" parTransId="{2E3E0394-CC10-4234-8CE8-B10E33BFEC38}" sibTransId="{2A51D42E-E331-4628-AAB3-16A618442109}"/>
    <dgm:cxn modelId="{7540D348-01A1-49DB-AD82-D9E8890AF8F0}" type="presOf" srcId="{E1785AAA-F6E0-4C0A-867C-61870B7E0EEE}" destId="{1B6F99DB-0B86-4944-8065-7B010CBDD32A}" srcOrd="0" destOrd="0" presId="urn:microsoft.com/office/officeart/2005/8/layout/arrow5"/>
    <dgm:cxn modelId="{38E9A66A-8513-46EE-A14B-57AB3DF474DE}" type="presOf" srcId="{418DBAF8-3901-4B22-B517-202D6471E8BF}" destId="{6B9E6458-98A1-4AB5-A75F-A85B5095BB44}" srcOrd="0" destOrd="0" presId="urn:microsoft.com/office/officeart/2005/8/layout/arrow5"/>
    <dgm:cxn modelId="{496CB579-C378-4983-A60B-E7488F603CEC}" type="presOf" srcId="{DA407D40-C529-4AE2-9D58-1EE4F60FCD1A}" destId="{11F077D7-90D8-45F2-BAB9-301C474372C2}" srcOrd="0" destOrd="0" presId="urn:microsoft.com/office/officeart/2005/8/layout/arrow5"/>
    <dgm:cxn modelId="{A3009F9C-874C-4F87-8882-02C175A56938}" srcId="{DA407D40-C529-4AE2-9D58-1EE4F60FCD1A}" destId="{4E8A8FDA-4A7F-43BE-B45F-8CC2A70EE25D}" srcOrd="3" destOrd="0" parTransId="{E61CF883-CE55-46FF-9CDD-FE2F6C485E84}" sibTransId="{3FB5BE9F-9BAD-483C-BB84-D5D83FA005C7}"/>
    <dgm:cxn modelId="{829A40A0-77F0-40F2-8FF0-CE779D2B0CDC}" srcId="{DA407D40-C529-4AE2-9D58-1EE4F60FCD1A}" destId="{B6B073E6-3FB9-4504-BB33-2351033ACE23}" srcOrd="0" destOrd="0" parTransId="{599ECA69-8231-46B8-9492-AE543482F7BE}" sibTransId="{B923EBC7-22E8-4A25-A43B-2D2499CDC93F}"/>
    <dgm:cxn modelId="{6BFC9FBC-F829-4706-ACCA-EED877805C7F}" type="presOf" srcId="{8F68FBE7-22CD-405E-A006-82040107DC7C}" destId="{F005D68C-0262-42A9-838A-EBB45C3E175F}" srcOrd="0" destOrd="0" presId="urn:microsoft.com/office/officeart/2005/8/layout/arrow5"/>
    <dgm:cxn modelId="{EBE728DF-B89F-4306-8CFC-2654E31BBEFB}" srcId="{DA407D40-C529-4AE2-9D58-1EE4F60FCD1A}" destId="{8F68FBE7-22CD-405E-A006-82040107DC7C}" srcOrd="1" destOrd="0" parTransId="{27BEF21C-A273-454F-8AD2-F5C18D823DC4}" sibTransId="{8CCDCBEC-0E12-43B4-BA11-1D6A0D24E0A2}"/>
    <dgm:cxn modelId="{5DA342A0-B3DD-4D0F-98AA-DF64201C5B2E}" type="presParOf" srcId="{11F077D7-90D8-45F2-BAB9-301C474372C2}" destId="{4B0CA2A6-CB15-484F-A774-E3AC822FD8B9}" srcOrd="0" destOrd="0" presId="urn:microsoft.com/office/officeart/2005/8/layout/arrow5"/>
    <dgm:cxn modelId="{B6D14439-EBD0-43CC-B184-15F8115DA471}" type="presParOf" srcId="{11F077D7-90D8-45F2-BAB9-301C474372C2}" destId="{F005D68C-0262-42A9-838A-EBB45C3E175F}" srcOrd="1" destOrd="0" presId="urn:microsoft.com/office/officeart/2005/8/layout/arrow5"/>
    <dgm:cxn modelId="{E5214A03-BD2E-4E1C-8D47-D63D2D81E886}" type="presParOf" srcId="{11F077D7-90D8-45F2-BAB9-301C474372C2}" destId="{1B6F99DB-0B86-4944-8065-7B010CBDD32A}" srcOrd="2" destOrd="0" presId="urn:microsoft.com/office/officeart/2005/8/layout/arrow5"/>
    <dgm:cxn modelId="{2268A821-1308-4967-B538-95DFC5038D1C}" type="presParOf" srcId="{11F077D7-90D8-45F2-BAB9-301C474372C2}" destId="{3C56AAED-F476-4345-92D0-9252570E6E82}" srcOrd="3" destOrd="0" presId="urn:microsoft.com/office/officeart/2005/8/layout/arrow5"/>
    <dgm:cxn modelId="{63434D52-AB56-41DA-ADB1-2E1D09E889EE}" type="presParOf" srcId="{11F077D7-90D8-45F2-BAB9-301C474372C2}" destId="{6B9E6458-98A1-4AB5-A75F-A85B5095BB44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2A6-CB15-484F-A774-E3AC822FD8B9}">
      <dsp:nvSpPr>
        <dsp:cNvPr id="0" name=""/>
        <dsp:cNvSpPr/>
      </dsp:nvSpPr>
      <dsp:spPr>
        <a:xfrm>
          <a:off x="1623709" y="792"/>
          <a:ext cx="1459384" cy="14593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School Life</a:t>
          </a:r>
          <a:endParaRPr lang="en-US" sz="1400" kern="1200"/>
        </a:p>
      </dsp:txBody>
      <dsp:txXfrm>
        <a:off x="1988555" y="792"/>
        <a:ext cx="729692" cy="1203992"/>
      </dsp:txXfrm>
    </dsp:sp>
    <dsp:sp modelId="{F005D68C-0262-42A9-838A-EBB45C3E175F}">
      <dsp:nvSpPr>
        <dsp:cNvPr id="0" name=""/>
        <dsp:cNvSpPr/>
      </dsp:nvSpPr>
      <dsp:spPr>
        <a:xfrm rot="4320000">
          <a:off x="2847537" y="889955"/>
          <a:ext cx="1459384" cy="14593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My Family</a:t>
          </a:r>
          <a:endParaRPr lang="en-US" sz="1400" kern="1200"/>
        </a:p>
      </dsp:txBody>
      <dsp:txXfrm rot="-5400000">
        <a:off x="3096679" y="1215341"/>
        <a:ext cx="1203992" cy="729692"/>
      </dsp:txXfrm>
    </dsp:sp>
    <dsp:sp modelId="{1B6F99DB-0B86-4944-8065-7B010CBDD32A}">
      <dsp:nvSpPr>
        <dsp:cNvPr id="0" name=""/>
        <dsp:cNvSpPr/>
      </dsp:nvSpPr>
      <dsp:spPr>
        <a:xfrm rot="8640000">
          <a:off x="2380076" y="2328652"/>
          <a:ext cx="1459384" cy="14593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Home Life</a:t>
          </a:r>
          <a:endParaRPr lang="en-US" sz="1400" kern="1200"/>
        </a:p>
      </dsp:txBody>
      <dsp:txXfrm rot="10800000">
        <a:off x="2819980" y="2559656"/>
        <a:ext cx="729692" cy="1203992"/>
      </dsp:txXfrm>
    </dsp:sp>
    <dsp:sp modelId="{3C56AAED-F476-4345-92D0-9252570E6E82}">
      <dsp:nvSpPr>
        <dsp:cNvPr id="0" name=""/>
        <dsp:cNvSpPr/>
      </dsp:nvSpPr>
      <dsp:spPr>
        <a:xfrm rot="12960000">
          <a:off x="867341" y="2328652"/>
          <a:ext cx="1459384" cy="14593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My Likes</a:t>
          </a:r>
          <a:endParaRPr lang="en-US" sz="1400" kern="1200"/>
        </a:p>
      </dsp:txBody>
      <dsp:txXfrm rot="10800000">
        <a:off x="1157129" y="2559656"/>
        <a:ext cx="729692" cy="1203992"/>
      </dsp:txXfrm>
    </dsp:sp>
    <dsp:sp modelId="{6B9E6458-98A1-4AB5-A75F-A85B5095BB44}">
      <dsp:nvSpPr>
        <dsp:cNvPr id="0" name=""/>
        <dsp:cNvSpPr/>
      </dsp:nvSpPr>
      <dsp:spPr>
        <a:xfrm rot="17280000">
          <a:off x="399880" y="889955"/>
          <a:ext cx="1459384" cy="14593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My hobbies</a:t>
          </a:r>
          <a:endParaRPr lang="en-US" sz="1400" kern="1200"/>
        </a:p>
      </dsp:txBody>
      <dsp:txXfrm rot="5400000">
        <a:off x="406130" y="1215341"/>
        <a:ext cx="1203992" cy="72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125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FA4D-6EAB-4A76-BBE5-674D53F6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9D584-EC53-4780-94CD-6264D3FD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E03D9-7918-4339-82CF-DD69F2B3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0EBDA-B5D9-43AC-B4BA-C6F794B6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DFE2-754F-4178-AB15-8F29CA0E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7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A254-0E6D-4A60-9A4A-A92CD178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C204E-7316-408A-BD13-AF6571687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9102-D2B3-47B2-A360-B52CB4A0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49A84-06F5-4747-9161-DFFA27C5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3BFAF-700F-4AD6-8F27-41ABDA45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3072F-F18E-4016-99C6-780D92401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5DB7-AAEC-4427-BEF4-C141645E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24878-8F3A-4B51-9853-879AFFB8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03620-C012-4D99-8EA5-E6CCC81E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3EE5-F636-47E5-A9ED-BE5C60A5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A7E2-04D4-476F-8C4A-852D298F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9E16-F67E-4893-8CF6-9C495BE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2B98-DA87-4BCC-A609-AAA8FC14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ABA84-B213-48B0-A0C9-8DDA869A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C718-BBE4-4A3B-9273-3535679E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9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294B-8C60-4668-885A-7377DE42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026F2-F174-4B13-BDEB-66AF2C83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92DA-02EA-461D-9CBE-42E259C3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6A07-81D2-40F7-AC84-59A2793A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E013-3BF4-4960-8BC2-5D12FDA5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6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54B1-BD70-4ECB-97A6-604BFD81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9657-214B-4E24-958E-A28E3CC00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C710C-9560-44B5-A8DF-881208EE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D3B03-B0CD-4BB1-8634-EED784E4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219AC-E6FA-4E13-9472-EF2DD338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8B3E5-4CBB-4975-98DD-1DDB800A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5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EDA3-4DF9-4CE7-BDD6-04E83128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FD63C-05B7-4B6E-BFB6-A41F4B03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A3A1A-FF92-4A8A-9598-902FD9033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D0531-3C66-4808-BFA8-6BC6523DC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BF69E-BAB7-476F-B40F-1A19D156D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6B85B-70EB-4F6F-802F-74C615CF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1BA39-A573-431F-908B-DAD8D788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927F7-10CD-4AFE-A403-B754BC9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C23D-F04B-4DF7-8FC2-DAE62512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DFBC3-E75B-4FA7-9EF3-7DF24564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60CF0-51F0-41BF-9095-75693CB4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39AAB-44E7-426F-A3D9-07AF3218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7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92E65-A6E5-496D-9822-BF4B7975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E4B63-7B07-4F97-8C85-12E0BAB5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80FFA-8037-4B25-AEA1-338B4F99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0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AA71-CE21-435B-9C31-10616311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4F1EB-CC5E-4461-9628-CC761ECE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51B32-4B0C-4614-8208-9BF448F25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88E6-00AC-4212-9720-B994CA9D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1A8DF-69C2-4B87-BD95-0A480834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609FD-34EC-409D-88BC-77BA4829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4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3A4A-6FF0-4E67-B8DB-B04071D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5ACAC-C09D-4D47-9B95-C62961512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BC74D-9CE3-4ADE-ADDE-FAA4CDD6F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0105-D6EF-44B0-9C30-E8A326E7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515AF-E214-492B-8886-EDD681E3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D8972-BDE5-46D1-B1BD-988C22CA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9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8DBD9-F37F-46FA-BEE9-E13D6042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2D63-8F1D-4F6B-899F-560B9DCDC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8B59-4326-4211-9AE1-E795A189F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D569-498B-4903-9B89-A56789146E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6FCA-4A3E-46D2-935F-A7A1260CC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5A9B3-6CD5-4D2E-917B-FC68EB0B7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1ACC-E1FF-4DDC-A57C-094D3D39F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6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9B560-4D3D-4C39-97CD-A1455D0DB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n-GB" sz="6600">
                <a:solidFill>
                  <a:schemeClr val="bg1"/>
                </a:solidFill>
              </a:rPr>
              <a:t>All 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497C3-555F-4893-B5FD-36A0B9B7D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en-GB" sz="3200">
                <a:solidFill>
                  <a:schemeClr val="bg1"/>
                </a:solidFill>
              </a:rPr>
              <a:t>BY JACOB RYAN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4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5889B-9A76-4F9D-B37D-EA54CFAD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This is a little bit about me, enjoy…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23" name="Content Placeholder 13">
            <a:extLst>
              <a:ext uri="{FF2B5EF4-FFF2-40B4-BE49-F238E27FC236}">
                <a16:creationId xmlns:a16="http://schemas.microsoft.com/office/drawing/2014/main" id="{64C5A4AB-64AF-4E1A-901C-B03F2F5EC6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9676C-2EB6-4915-95FD-0D9419D275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71" r="4257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378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3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32C79-EEB0-4A4E-9826-205E369B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Introduction and school life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9CA59-198C-4070-8C87-F4A6BEAB2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3" r="26110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23B151-5EFE-4775-8806-96E7B9E85FB2}"/>
              </a:ext>
            </a:extLst>
          </p:cNvPr>
          <p:cNvSpPr/>
          <p:nvPr/>
        </p:nvSpPr>
        <p:spPr>
          <a:xfrm>
            <a:off x="4107712" y="2732739"/>
            <a:ext cx="3976577" cy="3083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My name is Jacob and I am 8 years old. </a:t>
            </a:r>
          </a:p>
          <a:p>
            <a:pPr indent="-228600" algn="ctr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 I go to Braidside Integrated primary school and my class is p5\6F, we are known as the Incredibles.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0D49-5E1C-44C8-BF24-32959660A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1547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1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D1E639-A534-4749-8CC8-9DC0D5D45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1703"/>
          <a:stretch/>
        </p:blipFill>
        <p:spPr>
          <a:xfrm>
            <a:off x="603504" y="417317"/>
            <a:ext cx="3549663" cy="315783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A57CB82-0AA9-46EC-AA1F-AC92BF3C4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0" r="292" b="3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34DF22E-9F84-45D6-A579-A19751E18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09" r="-1" b="-1"/>
          <a:stretch/>
        </p:blipFill>
        <p:spPr>
          <a:xfrm>
            <a:off x="7949294" y="406043"/>
            <a:ext cx="3549663" cy="316287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857CD9-3C6F-46CB-90DF-E6B0A88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 FAMILY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97723-2556-4D3A-BB56-EBF89FA7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080" y="4018143"/>
            <a:ext cx="5994666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 live with my mum, dad and sister Lily.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5BE0-A6B9-47A3-8A28-05D10665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GB"/>
              <a:t>HOME LIFE</a:t>
            </a:r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97AB5-E556-4CDC-86BB-A5908F367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07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B851-7ED1-4F62-8C9E-30B62282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I have two dogs who are very friendly, love treats and walks.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/>
              <a:t>Their names are Poppy the cute German Shepard and Buddie the ankle biter Schnauzer. Just a joke, he doesn’t really bite </a:t>
            </a:r>
            <a:r>
              <a:rPr lang="en-GB" sz="1800">
                <a:sym typeface="Wingdings" panose="05000000000000000000" pitchFamily="2" charset="2"/>
              </a:rPr>
              <a:t>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0380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8603-DA18-4F49-BE25-3AE206C0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en-GB"/>
              <a:t>My Likes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4916-6F09-4679-9341-FF78883D9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-5" b="43746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D7D7-53CE-4DAA-AA4A-96F130A4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We love to spend time in our caravan, when I’m not playing rugby for Ballymena Rugby Club!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743D9-EC97-435E-84F4-B4CC96127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26003"/>
          <a:stretch/>
        </p:blipFill>
        <p:spPr>
          <a:xfrm>
            <a:off x="5838252" y="2595228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CC9B1-3887-4DF0-93A6-5203942E5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61" r="2" b="23160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D9049-6FA8-4EE0-9C20-9A31370DD1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3395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581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38D9-DA41-4D7A-B73C-079C09924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/>
              <a:t>My Hobbies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2FBC1-67DC-4BA5-A1F9-F5C09CCCA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1900"/>
              <a:t>Alongside rugby, my favorite thing to do is wheelies on my bike in the snow and going to the skate park. For a little treat I get to play my Nintendo Switch.</a:t>
            </a: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8134B-EFFE-46EA-88CA-2009487D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67" r="-1" b="504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175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74FBF-8B78-4189-97D2-2B691C69C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9057" b="34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2A77-8FD9-44E4-B1D9-3938CD203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E00D1-BBF1-4940-99A1-D773733FA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Thank you for reading,</a:t>
            </a:r>
          </a:p>
          <a:p>
            <a:pPr algn="l"/>
            <a:r>
              <a:rPr lang="en-GB" sz="2000" dirty="0"/>
              <a:t>Jacob Ryan.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5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268b218-25ba-4b2f-bcb1-da6c2a26a6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A96A1B589364DBE5E9E0C53C34C69" ma:contentTypeVersion="11" ma:contentTypeDescription="Create a new document." ma:contentTypeScope="" ma:versionID="a67cc19fd2a3b2b6583aa12c65ccfbe5">
  <xsd:schema xmlns:xsd="http://www.w3.org/2001/XMLSchema" xmlns:xs="http://www.w3.org/2001/XMLSchema" xmlns:p="http://schemas.microsoft.com/office/2006/metadata/properties" xmlns:ns2="e268b218-25ba-4b2f-bcb1-da6c2a26a641" targetNamespace="http://schemas.microsoft.com/office/2006/metadata/properties" ma:root="true" ma:fieldsID="219b50e263c4f30c3b5fcbf84a72078a" ns2:_="">
    <xsd:import namespace="e268b218-25ba-4b2f-bcb1-da6c2a26a64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8b218-25ba-4b2f-bcb1-da6c2a26a6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F6EF80-DC62-439B-9E99-49C19724DF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E2E8E-C8DA-4323-8E91-AAF5B8FBEEE8}">
  <ds:schemaRefs>
    <ds:schemaRef ds:uri="http://schemas.microsoft.com/office/2006/metadata/properties"/>
    <ds:schemaRef ds:uri="http://www.w3.org/2000/xmlns/"/>
    <ds:schemaRef ds:uri="e268b218-25ba-4b2f-bcb1-da6c2a26a641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473522E6-1320-4380-A213-CEDF8E37CAE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268b218-25ba-4b2f-bcb1-da6c2a26a6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All About Me</vt:lpstr>
      <vt:lpstr>This is a little bit about me, enjoy…</vt:lpstr>
      <vt:lpstr>Introduction and school life </vt:lpstr>
      <vt:lpstr>MY FAMILY</vt:lpstr>
      <vt:lpstr>HOME LIFE</vt:lpstr>
      <vt:lpstr>My Likes </vt:lpstr>
      <vt:lpstr>My Hobbies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Ryan Nikki</dc:creator>
  <cp:lastModifiedBy>Jacob RYAN</cp:lastModifiedBy>
  <cp:revision>3</cp:revision>
  <dcterms:created xsi:type="dcterms:W3CDTF">2021-02-08T16:12:23Z</dcterms:created>
  <dcterms:modified xsi:type="dcterms:W3CDTF">2021-02-10T14:14:20Z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0x010100852A96A1B589364DBE5E9E0C53C34C69</vt:lpwstr>
  </property>
</Properties>
</file>