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726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xmlns="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296</Words>
  <Application>Microsoft Office PowerPoint</Application>
  <PresentationFormat>On-screen Show (4:3)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Slide 1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Mae</cp:lastModifiedBy>
  <cp:revision>6</cp:revision>
  <dcterms:created xsi:type="dcterms:W3CDTF">2020-04-24T04:53:00Z</dcterms:created>
  <dcterms:modified xsi:type="dcterms:W3CDTF">2020-06-11T15:43:08Z</dcterms:modified>
</cp:coreProperties>
</file>