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85" r:id="rId2"/>
    <p:sldId id="258" r:id="rId3"/>
    <p:sldId id="782" r:id="rId4"/>
    <p:sldId id="833" r:id="rId5"/>
    <p:sldId id="864" r:id="rId6"/>
    <p:sldId id="834" r:id="rId7"/>
    <p:sldId id="865" r:id="rId8"/>
    <p:sldId id="866" r:id="rId9"/>
    <p:sldId id="867" r:id="rId10"/>
    <p:sldId id="868" r:id="rId11"/>
    <p:sldId id="869" r:id="rId12"/>
    <p:sldId id="870" r:id="rId13"/>
    <p:sldId id="871" r:id="rId14"/>
    <p:sldId id="872" r:id="rId15"/>
    <p:sldId id="873" r:id="rId16"/>
    <p:sldId id="874" r:id="rId17"/>
    <p:sldId id="875" r:id="rId18"/>
    <p:sldId id="876" r:id="rId19"/>
    <p:sldId id="877" r:id="rId20"/>
    <p:sldId id="878" r:id="rId21"/>
    <p:sldId id="879" r:id="rId22"/>
    <p:sldId id="880" r:id="rId23"/>
    <p:sldId id="881" r:id="rId24"/>
    <p:sldId id="882" r:id="rId25"/>
    <p:sldId id="883" r:id="rId26"/>
    <p:sldId id="884" r:id="rId27"/>
    <p:sldId id="885" r:id="rId28"/>
    <p:sldId id="886" r:id="rId29"/>
    <p:sldId id="887" r:id="rId30"/>
    <p:sldId id="888" r:id="rId31"/>
    <p:sldId id="889" r:id="rId32"/>
    <p:sldId id="863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2CF"/>
    <a:srgbClr val="22C6CE"/>
    <a:srgbClr val="EB91CD"/>
    <a:srgbClr val="D82B0E"/>
    <a:srgbClr val="A25100"/>
    <a:srgbClr val="9900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78" autoAdjust="0"/>
    <p:restoredTop sz="93786" autoAdjust="0"/>
  </p:normalViewPr>
  <p:slideViewPr>
    <p:cSldViewPr snapToGrid="0">
      <p:cViewPr varScale="1">
        <p:scale>
          <a:sx n="103" d="100"/>
          <a:sy n="103" d="100"/>
        </p:scale>
        <p:origin x="17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11EB43-5201-4587-9DCC-0E45685C54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98446-8114-4B25-8424-41C2A51A98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E1BD82-4A6D-4E07-8E90-FD7DDC43DB75}" type="datetimeFigureOut">
              <a:rPr lang="en-GB"/>
              <a:pPr>
                <a:defRPr/>
              </a:pPr>
              <a:t>01/06/2020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7E69D7-B0A7-4A89-A4A9-16B5E4AE62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D41EF4-795F-43E4-BA96-1858EC025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142AF-EC9B-4F5F-B583-29AA10726A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F95D6-7679-4ECD-A493-6BFD56A7B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BF0C26-1004-4E75-90D8-523E82213C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71AB3F9-ED9E-4761-86B7-C1AA82C50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B16D8B-19E1-415B-916C-0F0B145AAD8C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E5B2809-5B53-4D1F-A114-5CD960B8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B42969E-E91C-464E-AA7B-4F7ABF389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2AE6ED2-4DE7-4849-AF6B-3079063451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7E02ABB-50B8-4E0C-AEF7-95F349D931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C99F-40FB-4A89-83F6-64791F045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BAAACF-C4BA-432A-80C0-0423E3D4FB8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E98E6E3-4C30-41CE-87C5-77A705BBD3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C8F2D70-6484-4FE7-9B75-2E8821583B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187BE-AA14-4B82-BA01-0BA5B1AF9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39451A-53DC-4F63-A580-B29EBF01DD4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A704E99-C720-41E4-B373-4B43C4864F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8CBCF780-BC41-4563-97EB-E8D2F135C4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F68DE-4737-4B2F-9500-DE92EC92D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716EA-1D44-4E7A-BD0B-0DC12BDDBA8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B7182EE6-AB6B-4C3A-8639-05F4749A24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4063442-5C68-4212-A57E-AB5B614B9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0465-E738-4803-8DE8-8D7C80600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A3A5F-EB79-4A5C-A213-19DDE7E8004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996AF032-8F35-4C0F-B397-1EE0E4D45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3EE72127-9574-4EB0-9A53-A42690EAE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4A878-3BF4-41C2-A6FF-F3ED1724D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0B294-0C6D-4CCF-ABE4-EF9EC1DBFE1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245FA36-58A0-4F60-8091-3E1CBCF06C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62C403F6-BE99-4183-A082-AFB6289064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31B65-A7A8-42FE-997D-50C12A89C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7A2E43-C729-4427-AD4A-37525CD1F03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C30C4B9-A6E5-4152-BB67-29962A3BEB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A427375C-9568-4EA0-A272-D4994E46D9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FE15-8D47-4EC9-A9DD-9EF27A609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4A57E-6CB0-48A2-9247-1B43D1364E5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89CE477-BD3D-47BA-9417-24F882DC52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D2DA90B6-647D-46FE-862A-D000E71286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6F07E-879F-43AA-81C9-E4E26A460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B2C3B-E6C2-455D-9BDF-26A19082E7A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93E0576-3BBD-499D-9862-DBD6A43AC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4DB639-0CF7-43F6-A6C7-CC019331AB19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BBF3E97-6EC5-4A16-B879-DF91D5239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32FFE6F-D1EB-4A74-8C70-45FCCA66E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183DECD-3314-49D5-9B78-14D8D4424C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7F2A1A6-4012-4C2F-B9C7-A10DC6F9B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7F361-E9E7-4E8B-999E-20019AFEB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5CC8B-FA86-4071-869C-D8E53A75BA9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0E8A245-FE5D-4D37-A69C-CF32CD14EB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21B4847-0B0E-4E95-91FB-4E807EE2CA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F7756-8383-4B24-8C46-BF84D24BF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8F3C6-0651-45EC-BACB-BD7FDDFFA47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3733C15-A1EC-4424-864B-7B2F2C602E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7659973-21B6-435C-ADD6-76F5834774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606D3-68F9-4110-A53D-BBD33B034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12FA2-73F0-4F4E-8ABA-66940BC45B7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7F9ACFD6-8F2F-4CD8-A66B-DDD369BB79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E3CCD79-965A-4E9D-84DB-3161518C8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4D8FB-CBB9-483C-8B0F-674088A7C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A70FF7-FA7C-444B-BFD4-9DF37B2F953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ECAE17A6-D26D-4052-8E2A-079E81AAEA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0E8C0164-304F-4562-ADFF-77214FB61B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FEB0B-934F-4953-A743-F957B6B3C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8EB5A-2734-464C-8341-0603FBF083E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54E7D01A-678C-450A-8932-6525E8AE2A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E68514B-A37A-468B-B2CC-0DA119D40B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47BA5-7EA2-49EE-AA80-E42759CBA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F8F6F-3296-4178-9A61-9194F6EF46C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9D56F42-13B6-43CF-AD8B-3BCD8B558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B08382DC-7D31-4F4B-AB73-0684B2C14C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47C58-F642-4FD2-B2D0-D61701D8B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FAFE6B-4B29-4EF0-BCF3-C4916894C0C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499FAA-63FE-4B54-A370-7AAFE8454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41D162-D05D-4064-8336-E7B134F2B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98811-52B1-4079-AC8A-744CE6216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905BACA-B9B3-495A-A478-4EAE88742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389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9529C7-64F3-4D75-9A0F-BD521D037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88FA5-9BE6-48E4-8BB0-F6AA1BA22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7D13AB-E76E-42B7-8857-620BF36D5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581D4F5-E543-4A58-ADD6-7EC168AF5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28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78FE95-DDE4-424A-8C57-D8E72197A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58802E-77B3-4AEB-90A7-BBFCECB22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EB2217-FBA3-400D-922E-1C3B4C0A9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F280F1E-F6D5-4FC9-B869-9B0E2DCF5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76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C8C0F-292E-4A3E-A3E5-B4141867E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2777F1-2C8B-47FF-BEF3-99936C6D7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A9CC7C-0316-4B8C-B7C0-20619D429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34A1689-F6A5-488B-8980-E8F0047A8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67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62A8B9-AB2A-4B06-8FA2-85B508EDD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E147D8-0BBC-4B74-8D43-259633DCA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A23B3E-5C60-4A21-A48A-52C24779E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A478D24-F429-432E-89E1-950CA0B1E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4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32C20-54BA-4DC5-89FB-0D9DC5BFD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1195A-494A-4F29-AE22-1C1819A5BD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239E1-DA78-4D4C-BC78-7DBAFE209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BD7ED33-936B-4AAC-A62D-585B4EC2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19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D594D7-59BD-4B91-9F81-353329D50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0547F6-5B44-44BC-BA6F-89B1801F6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BD8E35-A069-4CEC-BA02-22631E930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BD9EAE4-D43D-4260-B36A-AF2DE7CC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887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10275B-F4E1-4BEA-803F-108BE779F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A2BDC5-9A62-4613-8983-5663C8930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9CD711-1033-4811-AF93-DD750C9E6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3A82CB7-65B3-4223-9940-FC1940919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598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B48A3F-2BD1-4CD8-A12C-8AB30274A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23195C-69B6-4D2D-A7E4-78EE2AD4A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DDF713-8D92-47CE-8CE8-A5D0E3788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DA05E36-D321-432D-BF39-EC41E6C70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71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BEBB-00EF-4B11-8371-D05CA178A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23FE7-3AC5-4707-B5F6-1287B2F1D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F5076-7F3C-440B-BD28-70002B91B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430D0A0-C179-4F9A-8596-A6566C6F4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312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7C6B6-6F1D-4F07-A7CD-BB4A45F0E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46473-84DA-4EEF-A240-65A631BC7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BC215-8E50-40FB-B502-36F2BA458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C065B31-F786-43BA-93AA-8991C1CD2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4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FBD477-A6ED-41C8-A01E-ECBFCB0EB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F577EA-900E-4E4E-AC3E-D90E507AB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E16461-A83C-4306-879D-C413A4F434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DBF8E6-228C-4909-A358-C2C4DA372F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44B31D-D3F4-4645-B199-2E5E0A7CA7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56A6390-FD9F-4A4A-9D36-C0FE5ED8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9041B0E-4FFA-46C7-B055-CA97793A8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107950"/>
            <a:ext cx="9144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2800" b="1">
                <a:latin typeface="Comic Sans MS" panose="030F0702030302020204" pitchFamily="66" charset="0"/>
                <a:cs typeface="Arial" panose="020B0604020202020204" pitchFamily="34" charset="0"/>
              </a:rPr>
              <a:t>Teacher of English</a:t>
            </a: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17815B95-6AD4-4E36-9127-7DD61128E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8162925"/>
            <a:ext cx="26114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40" name="TextBox 5">
            <a:extLst>
              <a:ext uri="{FF2B5EF4-FFF2-40B4-BE49-F238E27FC236}">
                <a16:creationId xmlns:a16="http://schemas.microsoft.com/office/drawing/2014/main" id="{0C5BA8F0-248C-47FD-AC6C-5899C4270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484188"/>
            <a:ext cx="9134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b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Collective Nouns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53CF9C68-DED5-4235-A881-8B490F1B5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4008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2000" b="1">
                <a:latin typeface="Comic Sans MS" panose="030F0702030302020204" pitchFamily="66" charset="0"/>
                <a:cs typeface="Arial" panose="020B0604020202020204" pitchFamily="34" charset="0"/>
              </a:rPr>
              <a:t>English Teaching Resources</a:t>
            </a:r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id="{ADD0B5B9-18D1-49BA-A23C-9243BDE6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708150"/>
            <a:ext cx="34131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">
            <a:extLst>
              <a:ext uri="{FF2B5EF4-FFF2-40B4-BE49-F238E27FC236}">
                <a16:creationId xmlns:a16="http://schemas.microsoft.com/office/drawing/2014/main" id="{C75E3E60-5F29-497D-A28E-691C24C88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6234113"/>
            <a:ext cx="15906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0">
            <a:extLst>
              <a:ext uri="{FF2B5EF4-FFF2-40B4-BE49-F238E27FC236}">
                <a16:creationId xmlns:a16="http://schemas.microsoft.com/office/drawing/2014/main" id="{5E4BEAAC-15CB-4CCF-8841-2155496D3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team</a:t>
            </a:r>
            <a:r>
              <a:rPr lang="en-GB" altLang="en-US" sz="6600">
                <a:latin typeface="Comic Sans MS" panose="030F0702030302020204" pitchFamily="66" charset="0"/>
              </a:rPr>
              <a:t> of players.</a:t>
            </a:r>
          </a:p>
        </p:txBody>
      </p:sp>
      <p:grpSp>
        <p:nvGrpSpPr>
          <p:cNvPr id="29699" name="Group 5">
            <a:extLst>
              <a:ext uri="{FF2B5EF4-FFF2-40B4-BE49-F238E27FC236}">
                <a16:creationId xmlns:a16="http://schemas.microsoft.com/office/drawing/2014/main" id="{216C120D-DE05-4E44-84C4-48849A6DECEC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1087438"/>
            <a:ext cx="3398837" cy="3216275"/>
            <a:chOff x="2945218" y="1160684"/>
            <a:chExt cx="3398857" cy="3216758"/>
          </a:xfrm>
        </p:grpSpPr>
        <p:grpSp>
          <p:nvGrpSpPr>
            <p:cNvPr id="29700" name="Group 3">
              <a:extLst>
                <a:ext uri="{FF2B5EF4-FFF2-40B4-BE49-F238E27FC236}">
                  <a16:creationId xmlns:a16="http://schemas.microsoft.com/office/drawing/2014/main" id="{BA74CD3B-B1AB-417D-AB54-28B0029DD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0883" y="1160684"/>
              <a:ext cx="1543581" cy="2442655"/>
              <a:chOff x="7377506" y="1482953"/>
              <a:chExt cx="1543581" cy="2442655"/>
            </a:xfrm>
          </p:grpSpPr>
          <p:pic>
            <p:nvPicPr>
              <p:cNvPr id="29710" name="Picture 2" descr="Vinotinto venezuela by knollbaco - Jugador de la selecciÃ³n Venezolana de futbol">
                <a:extLst>
                  <a:ext uri="{FF2B5EF4-FFF2-40B4-BE49-F238E27FC236}">
                    <a16:creationId xmlns:a16="http://schemas.microsoft.com/office/drawing/2014/main" id="{51054C98-4719-44DC-89AF-942B1FB5A8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368" r="31432"/>
              <a:stretch>
                <a:fillRect/>
              </a:stretch>
            </p:blipFill>
            <p:spPr bwMode="auto">
              <a:xfrm>
                <a:off x="7377506" y="2350008"/>
                <a:ext cx="1543581" cy="157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1" name="Picture 10" descr="http://www.clker.com/cliparts/n/A/V/j/4/K/african-american-boy-md.png">
                <a:extLst>
                  <a:ext uri="{FF2B5EF4-FFF2-40B4-BE49-F238E27FC236}">
                    <a16:creationId xmlns:a16="http://schemas.microsoft.com/office/drawing/2014/main" id="{EA7DE687-40BE-47DC-AEE2-43544DB68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7402" y="1482953"/>
                <a:ext cx="861321" cy="99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1" name="Group 1">
              <a:extLst>
                <a:ext uri="{FF2B5EF4-FFF2-40B4-BE49-F238E27FC236}">
                  <a16:creationId xmlns:a16="http://schemas.microsoft.com/office/drawing/2014/main" id="{445311D2-4D2B-45A7-9918-380F2A266E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5218" y="1336707"/>
              <a:ext cx="1543581" cy="2524151"/>
              <a:chOff x="4290291" y="1547761"/>
              <a:chExt cx="1543581" cy="2524151"/>
            </a:xfrm>
          </p:grpSpPr>
          <p:pic>
            <p:nvPicPr>
              <p:cNvPr id="29708" name="Picture 2" descr="Vinotinto venezuela by knollbaco - Jugador de la selecciÃ³n Venezolana de futbol">
                <a:extLst>
                  <a:ext uri="{FF2B5EF4-FFF2-40B4-BE49-F238E27FC236}">
                    <a16:creationId xmlns:a16="http://schemas.microsoft.com/office/drawing/2014/main" id="{62858839-851B-4EF0-8C9E-28E767DEA9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368" r="31432"/>
              <a:stretch>
                <a:fillRect/>
              </a:stretch>
            </p:blipFill>
            <p:spPr bwMode="auto">
              <a:xfrm>
                <a:off x="4290291" y="2496312"/>
                <a:ext cx="1543581" cy="157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9" name="Picture 4" descr="http://www.clker.com/cliparts/a/e/f/5/1195444994582661971ryanlerch_boyface4.svg.med.png">
                <a:extLst>
                  <a:ext uri="{FF2B5EF4-FFF2-40B4-BE49-F238E27FC236}">
                    <a16:creationId xmlns:a16="http://schemas.microsoft.com/office/drawing/2014/main" id="{3D9A9B22-71EE-4C00-B3FA-F5372E188A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2179" y="1547761"/>
                <a:ext cx="811244" cy="100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2" name="Group 15">
              <a:extLst>
                <a:ext uri="{FF2B5EF4-FFF2-40B4-BE49-F238E27FC236}">
                  <a16:creationId xmlns:a16="http://schemas.microsoft.com/office/drawing/2014/main" id="{AB359C83-562F-43FB-A671-4ADB71095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6166" y="1872582"/>
              <a:ext cx="1543581" cy="2504860"/>
              <a:chOff x="3574011" y="1473733"/>
              <a:chExt cx="1543581" cy="2504860"/>
            </a:xfrm>
          </p:grpSpPr>
          <p:pic>
            <p:nvPicPr>
              <p:cNvPr id="29706" name="Picture 2" descr="Vinotinto venezuela by knollbaco - Jugador de la selecciÃ³n Venezolana de futbol">
                <a:extLst>
                  <a:ext uri="{FF2B5EF4-FFF2-40B4-BE49-F238E27FC236}">
                    <a16:creationId xmlns:a16="http://schemas.microsoft.com/office/drawing/2014/main" id="{C870841F-5360-4D8E-8950-C9EA5C4643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368" r="31432"/>
              <a:stretch>
                <a:fillRect/>
              </a:stretch>
            </p:blipFill>
            <p:spPr bwMode="auto">
              <a:xfrm>
                <a:off x="3574011" y="2402993"/>
                <a:ext cx="1543581" cy="157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7" name="Picture 6" descr="http://www.clker.com/cliparts/c/e/7/4/1195444712973371681Gerald_G_Boy_Face_Cartoon_4.svg.med.png">
                <a:extLst>
                  <a:ext uri="{FF2B5EF4-FFF2-40B4-BE49-F238E27FC236}">
                    <a16:creationId xmlns:a16="http://schemas.microsoft.com/office/drawing/2014/main" id="{CEF8024A-3BBD-44D6-8909-73E015B634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2054" y="1473733"/>
                <a:ext cx="981506" cy="998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3" name="Group 4">
              <a:extLst>
                <a:ext uri="{FF2B5EF4-FFF2-40B4-BE49-F238E27FC236}">
                  <a16:creationId xmlns:a16="http://schemas.microsoft.com/office/drawing/2014/main" id="{71E057AB-DCF5-49A8-B167-2EDF436B7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494" y="1920208"/>
              <a:ext cx="1543581" cy="2396492"/>
              <a:chOff x="5462519" y="1529116"/>
              <a:chExt cx="1543581" cy="2396492"/>
            </a:xfrm>
          </p:grpSpPr>
          <p:pic>
            <p:nvPicPr>
              <p:cNvPr id="29704" name="Picture 2" descr="Vinotinto venezuela by knollbaco - Jugador de la selecciÃ³n Venezolana de futbol">
                <a:extLst>
                  <a:ext uri="{FF2B5EF4-FFF2-40B4-BE49-F238E27FC236}">
                    <a16:creationId xmlns:a16="http://schemas.microsoft.com/office/drawing/2014/main" id="{5261A37D-F75B-4A58-99EE-615E38008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368" r="31432"/>
              <a:stretch>
                <a:fillRect/>
              </a:stretch>
            </p:blipFill>
            <p:spPr bwMode="auto">
              <a:xfrm>
                <a:off x="5462519" y="2350008"/>
                <a:ext cx="1543581" cy="157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5" name="Picture 8" descr="http://www.clker.com/cliparts/5/9/H/l/u/7/red-haired-girl-md.png">
                <a:extLst>
                  <a:ext uri="{FF2B5EF4-FFF2-40B4-BE49-F238E27FC236}">
                    <a16:creationId xmlns:a16="http://schemas.microsoft.com/office/drawing/2014/main" id="{C8475AF1-452F-4079-BC89-01B701F0C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4464" y="1529116"/>
                <a:ext cx="1098017" cy="881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>
            <a:extLst>
              <a:ext uri="{FF2B5EF4-FFF2-40B4-BE49-F238E27FC236}">
                <a16:creationId xmlns:a16="http://schemas.microsoft.com/office/drawing/2014/main" id="{8CB3805B-FDD2-4C10-ADC4-26D56424D6EC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100013"/>
            <a:ext cx="8742363" cy="6659562"/>
            <a:chOff x="41271" y="81598"/>
            <a:chExt cx="8743510" cy="6660216"/>
          </a:xfrm>
        </p:grpSpPr>
        <p:sp>
          <p:nvSpPr>
            <p:cNvPr id="31748" name="Rounded Rectangular Callout 2">
              <a:extLst>
                <a:ext uri="{FF2B5EF4-FFF2-40B4-BE49-F238E27FC236}">
                  <a16:creationId xmlns:a16="http://schemas.microsoft.com/office/drawing/2014/main" id="{98C1FE18-CC1A-444D-8DFC-ED37EE75F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445" y="81598"/>
              <a:ext cx="4982336" cy="2809267"/>
            </a:xfrm>
            <a:prstGeom prst="wedgeRoundRectCallout">
              <a:avLst>
                <a:gd name="adj1" fmla="val -74190"/>
                <a:gd name="adj2" fmla="val 49630"/>
                <a:gd name="adj3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GB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31749" name="Picture 5" descr="http://www.clipartbest.com/cliparts/KTn/qzz/KTnqzzETq.png">
              <a:extLst>
                <a:ext uri="{FF2B5EF4-FFF2-40B4-BE49-F238E27FC236}">
                  <a16:creationId xmlns:a16="http://schemas.microsoft.com/office/drawing/2014/main" id="{48E4A2BA-D5DA-4EB9-910F-0A412CD93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1" y="1885879"/>
              <a:ext cx="3560006" cy="485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TextBox 10">
            <a:extLst>
              <a:ext uri="{FF2B5EF4-FFF2-40B4-BE49-F238E27FC236}">
                <a16:creationId xmlns:a16="http://schemas.microsoft.com/office/drawing/2014/main" id="{6A356222-523B-4D19-8411-D831082A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534988"/>
            <a:ext cx="4981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Can you think of any collective nouns for groups of animals?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0">
            <a:extLst>
              <a:ext uri="{FF2B5EF4-FFF2-40B4-BE49-F238E27FC236}">
                <a16:creationId xmlns:a16="http://schemas.microsoft.com/office/drawing/2014/main" id="{54C75ED7-7585-46A0-A71E-16FBD8D60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flock</a:t>
            </a:r>
            <a:r>
              <a:rPr lang="en-GB" altLang="en-US" sz="6600">
                <a:latin typeface="Comic Sans MS" panose="030F0702030302020204" pitchFamily="66" charset="0"/>
              </a:rPr>
              <a:t> of sheep.</a:t>
            </a:r>
          </a:p>
        </p:txBody>
      </p:sp>
      <p:grpSp>
        <p:nvGrpSpPr>
          <p:cNvPr id="32771" name="Group 6">
            <a:extLst>
              <a:ext uri="{FF2B5EF4-FFF2-40B4-BE49-F238E27FC236}">
                <a16:creationId xmlns:a16="http://schemas.microsoft.com/office/drawing/2014/main" id="{41DEACCC-8382-4D1A-8DFE-23574CAB3EF3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1433513"/>
            <a:ext cx="4059238" cy="2551112"/>
            <a:chOff x="2458164" y="1433607"/>
            <a:chExt cx="4058347" cy="2550738"/>
          </a:xfrm>
        </p:grpSpPr>
        <p:grpSp>
          <p:nvGrpSpPr>
            <p:cNvPr id="32772" name="Group 2">
              <a:extLst>
                <a:ext uri="{FF2B5EF4-FFF2-40B4-BE49-F238E27FC236}">
                  <a16:creationId xmlns:a16="http://schemas.microsoft.com/office/drawing/2014/main" id="{AD1463D9-6745-4A8E-93F7-A44D3F276E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8164" y="1433607"/>
              <a:ext cx="3549818" cy="2550738"/>
              <a:chOff x="3006804" y="1323879"/>
              <a:chExt cx="3549818" cy="2550738"/>
            </a:xfrm>
          </p:grpSpPr>
          <p:pic>
            <p:nvPicPr>
              <p:cNvPr id="32774" name="Picture 2" descr="http://www.clker.com/cliparts/F/t/k/t/S/g/sheep-with-a-colored-face-hi.png">
                <a:extLst>
                  <a:ext uri="{FF2B5EF4-FFF2-40B4-BE49-F238E27FC236}">
                    <a16:creationId xmlns:a16="http://schemas.microsoft.com/office/drawing/2014/main" id="{22C4B96D-9CE5-48A4-A4DB-9894A655B8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177" y="1323879"/>
                <a:ext cx="955941" cy="10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5" name="Picture 2" descr="http://www.clker.com/cliparts/F/t/k/t/S/g/sheep-with-a-colored-face-hi.png">
                <a:extLst>
                  <a:ext uri="{FF2B5EF4-FFF2-40B4-BE49-F238E27FC236}">
                    <a16:creationId xmlns:a16="http://schemas.microsoft.com/office/drawing/2014/main" id="{A9FDCDC8-A597-461B-AB6A-3A351F9AE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1056" y="1397169"/>
                <a:ext cx="955941" cy="10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6" name="Picture 2" descr="http://www.clker.com/cliparts/F/t/k/t/S/g/sheep-with-a-colored-face-hi.png">
                <a:extLst>
                  <a:ext uri="{FF2B5EF4-FFF2-40B4-BE49-F238E27FC236}">
                    <a16:creationId xmlns:a16="http://schemas.microsoft.com/office/drawing/2014/main" id="{B0E3A208-F733-4832-AA05-D513CF64A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408" y="1815619"/>
                <a:ext cx="955941" cy="10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7" name="Picture 2" descr="http://www.clker.com/cliparts/F/t/k/t/S/g/sheep-with-a-colored-face-hi.png">
                <a:extLst>
                  <a:ext uri="{FF2B5EF4-FFF2-40B4-BE49-F238E27FC236}">
                    <a16:creationId xmlns:a16="http://schemas.microsoft.com/office/drawing/2014/main" id="{94EF6FB7-2647-47D4-8C64-65218D816D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3933" y="2081840"/>
                <a:ext cx="955941" cy="10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8" name="Picture 2" descr="http://www.clker.com/cliparts/F/t/k/t/S/g/sheep-with-a-colored-face-hi.png">
                <a:extLst>
                  <a:ext uri="{FF2B5EF4-FFF2-40B4-BE49-F238E27FC236}">
                    <a16:creationId xmlns:a16="http://schemas.microsoft.com/office/drawing/2014/main" id="{DE3A0D02-B9B4-4218-B53F-A5C0AC6BA0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804" y="2732064"/>
                <a:ext cx="955941" cy="10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9" name="Picture 2" descr="http://www.clker.com/cliparts/F/t/k/t/S/g/sheep-with-a-colored-face-hi.png">
                <a:extLst>
                  <a:ext uri="{FF2B5EF4-FFF2-40B4-BE49-F238E27FC236}">
                    <a16:creationId xmlns:a16="http://schemas.microsoft.com/office/drawing/2014/main" id="{E4481E3A-C788-4209-9D56-2AE70C20A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5833" y="2834451"/>
                <a:ext cx="955941" cy="10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0" name="Picture 2" descr="http://www.clker.com/cliparts/F/t/k/t/S/g/sheep-with-a-colored-face-hi.png">
                <a:extLst>
                  <a:ext uri="{FF2B5EF4-FFF2-40B4-BE49-F238E27FC236}">
                    <a16:creationId xmlns:a16="http://schemas.microsoft.com/office/drawing/2014/main" id="{517042F8-E30D-445D-BC40-5BE5DBE79F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6270" y="2050724"/>
                <a:ext cx="955941" cy="10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1" name="Picture 2" descr="http://www.clker.com/cliparts/F/t/k/t/S/g/sheep-with-a-colored-face-hi.png">
                <a:extLst>
                  <a:ext uri="{FF2B5EF4-FFF2-40B4-BE49-F238E27FC236}">
                    <a16:creationId xmlns:a16="http://schemas.microsoft.com/office/drawing/2014/main" id="{0B9E3BBA-ABEA-4E7F-872D-B5F29C66E7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181" y="2851863"/>
                <a:ext cx="955941" cy="10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2" name="Picture 2" descr="http://www.clker.com/cliparts/F/t/k/t/S/g/sheep-with-a-colored-face-hi.png">
                <a:extLst>
                  <a:ext uri="{FF2B5EF4-FFF2-40B4-BE49-F238E27FC236}">
                    <a16:creationId xmlns:a16="http://schemas.microsoft.com/office/drawing/2014/main" id="{B36BBC64-57E5-481E-9C89-762E4FF29A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681" y="1905470"/>
                <a:ext cx="955941" cy="10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3" name="Picture 2" descr="http://www.clker.com/cliparts/F/t/k/t/S/g/sheep-with-a-colored-face-hi.png">
                <a:extLst>
                  <a:ext uri="{FF2B5EF4-FFF2-40B4-BE49-F238E27FC236}">
                    <a16:creationId xmlns:a16="http://schemas.microsoft.com/office/drawing/2014/main" id="{2325658B-4265-433E-80ED-50E6DB9F51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1731" y="2729621"/>
                <a:ext cx="955941" cy="1022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73" name="Picture 2" descr="http://www.clker.com/cliparts/F/t/k/t/S/g/sheep-with-a-colored-face-hi.png">
              <a:extLst>
                <a:ext uri="{FF2B5EF4-FFF2-40B4-BE49-F238E27FC236}">
                  <a16:creationId xmlns:a16="http://schemas.microsoft.com/office/drawing/2014/main" id="{69FB9D3B-6429-4E25-A464-9EBB46680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570" y="2685309"/>
              <a:ext cx="955941" cy="102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0">
            <a:extLst>
              <a:ext uri="{FF2B5EF4-FFF2-40B4-BE49-F238E27FC236}">
                <a16:creationId xmlns:a16="http://schemas.microsoft.com/office/drawing/2014/main" id="{C2B2EB6D-8550-4A85-8F90-405F1214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swarm</a:t>
            </a:r>
            <a:r>
              <a:rPr lang="en-GB" altLang="en-US" sz="6600">
                <a:latin typeface="Comic Sans MS" panose="030F0702030302020204" pitchFamily="66" charset="0"/>
              </a:rPr>
              <a:t> of bees.</a:t>
            </a:r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8DDD3D88-F2AC-4FAA-8575-FE41543D5610}"/>
              </a:ext>
            </a:extLst>
          </p:cNvPr>
          <p:cNvGrpSpPr>
            <a:grpSpLocks/>
          </p:cNvGrpSpPr>
          <p:nvPr/>
        </p:nvGrpSpPr>
        <p:grpSpPr bwMode="auto">
          <a:xfrm>
            <a:off x="2444750" y="990600"/>
            <a:ext cx="4254500" cy="3386138"/>
            <a:chOff x="3074592" y="1008962"/>
            <a:chExt cx="4253775" cy="3385567"/>
          </a:xfrm>
        </p:grpSpPr>
        <p:pic>
          <p:nvPicPr>
            <p:cNvPr id="34820" name="Picture 2" descr="http://www.clker.com/cliparts/2/6/e/d/1195438532212616675bee_hive_martin_owens_01.svg.med.png">
              <a:extLst>
                <a:ext uri="{FF2B5EF4-FFF2-40B4-BE49-F238E27FC236}">
                  <a16:creationId xmlns:a16="http://schemas.microsoft.com/office/drawing/2014/main" id="{A513E6A6-D457-41DB-8295-374DAADF3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507" y="2164314"/>
              <a:ext cx="1612985" cy="160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197EC35B-7EFC-473B-8EA3-5943006EA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071" y="1430656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2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49EE2DEB-7451-492E-93C0-171C2FF20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731" y="2022726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B8EF681A-DB57-401E-9A0A-52C4BCF21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945" y="1101344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4F1EC73A-6450-4B7A-8A48-D28F1BF4A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518" y="1541217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7D8E1575-F504-4AC7-ABFD-A161DF035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075" y="1962148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DB891730-818E-4489-A181-C13B39B90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93" y="1743168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7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8379AE65-1852-4996-A7EC-62C7B67B3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142" y="1008962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1781AC1C-9803-418E-9A9E-57EFD7DB8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937" y="1038786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152479F3-0716-410F-9AC7-E21302972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893" y="1361907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0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6CCBA2CA-B3F4-44CE-A3C0-B50EA7E25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082" y="1444560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1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FDBEC566-F1DB-4DA7-8BE5-4F5DC2601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069" y="2900094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2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BFE615EA-7AA6-4CB9-9C0E-A7D4E25CC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98" y="3344960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3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77AAB4D7-DC5F-4B37-AA2B-2657424FD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867" y="3665633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4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C9E2AE2B-4C0E-4542-AC61-36DB03C38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592" y="1952343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5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3590CA5D-504F-405C-B8BF-41A45FBF3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800" y="1176769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6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EEF1256C-E340-41CA-914F-4D6E700C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424" y="1530606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7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1F1C205B-8255-4A69-9A43-A9CD11852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630" y="1689600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8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A86D1771-7930-44C5-8324-0D6F8D558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380" y="2090803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9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F6DBDC51-63BB-449F-BB44-2E2381610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717" y="2883904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8B6D2A45-2775-4E87-A6D2-5B70AB734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549" y="2462167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59B583B7-4102-4F38-89C9-4C5CB7499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755" y="2621161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DE07D0FB-322E-4085-A1A6-28A2FFE1A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505" y="3022364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3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2D41CFB8-DCCB-4478-9FB8-F1AD6388B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306" y="2735256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4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A27878AE-E012-46B9-B4FA-83D83C0E3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138" y="2313519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5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2912350E-C5B6-4CD3-9BB1-8BC37507E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344" y="2472513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6" name="Picture 12" descr="http://www.clker.com/cliparts/f/3/4/a/1194985432884406852bee3_mimooh_01.svg.med.png">
              <a:extLst>
                <a:ext uri="{FF2B5EF4-FFF2-40B4-BE49-F238E27FC236}">
                  <a16:creationId xmlns:a16="http://schemas.microsoft.com/office/drawing/2014/main" id="{CD2EA915-7D16-4AD8-AD56-62A928C5B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094" y="2873716"/>
              <a:ext cx="543612" cy="7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0">
            <a:extLst>
              <a:ext uri="{FF2B5EF4-FFF2-40B4-BE49-F238E27FC236}">
                <a16:creationId xmlns:a16="http://schemas.microsoft.com/office/drawing/2014/main" id="{6601A778-4CC2-4400-B52C-830C6CD2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school</a:t>
            </a:r>
            <a:r>
              <a:rPr lang="en-GB" altLang="en-US" sz="6600">
                <a:latin typeface="Comic Sans MS" panose="030F0702030302020204" pitchFamily="66" charset="0"/>
              </a:rPr>
              <a:t> of fish.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AC8BBC53-FAA7-45D1-BC2C-2FEA58CED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r="12047"/>
          <a:stretch>
            <a:fillRect/>
          </a:stretch>
        </p:blipFill>
        <p:spPr bwMode="auto">
          <a:xfrm>
            <a:off x="2270125" y="941388"/>
            <a:ext cx="46037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0">
            <a:extLst>
              <a:ext uri="{FF2B5EF4-FFF2-40B4-BE49-F238E27FC236}">
                <a16:creationId xmlns:a16="http://schemas.microsoft.com/office/drawing/2014/main" id="{2F88E787-BB73-4BA2-8B1A-121AA90E1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herd</a:t>
            </a:r>
            <a:r>
              <a:rPr lang="en-GB" altLang="en-US" sz="6600">
                <a:latin typeface="Comic Sans MS" panose="030F0702030302020204" pitchFamily="66" charset="0"/>
              </a:rPr>
              <a:t> of elephants.</a:t>
            </a:r>
          </a:p>
        </p:txBody>
      </p:sp>
      <p:grpSp>
        <p:nvGrpSpPr>
          <p:cNvPr id="38915" name="Group 2">
            <a:extLst>
              <a:ext uri="{FF2B5EF4-FFF2-40B4-BE49-F238E27FC236}">
                <a16:creationId xmlns:a16="http://schemas.microsoft.com/office/drawing/2014/main" id="{AE793E54-D263-4601-8D59-3715F05A04C1}"/>
              </a:ext>
            </a:extLst>
          </p:cNvPr>
          <p:cNvGrpSpPr>
            <a:grpSpLocks/>
          </p:cNvGrpSpPr>
          <p:nvPr/>
        </p:nvGrpSpPr>
        <p:grpSpPr bwMode="auto">
          <a:xfrm>
            <a:off x="1806575" y="1031875"/>
            <a:ext cx="5530850" cy="3308350"/>
            <a:chOff x="1806502" y="1031620"/>
            <a:chExt cx="5530996" cy="3308188"/>
          </a:xfrm>
        </p:grpSpPr>
        <p:pic>
          <p:nvPicPr>
            <p:cNvPr id="38916" name="Picture 2" descr="http://www.clker.com/cliparts/J/M/g/F/p/s/gray-elephant-md.png">
              <a:extLst>
                <a:ext uri="{FF2B5EF4-FFF2-40B4-BE49-F238E27FC236}">
                  <a16:creationId xmlns:a16="http://schemas.microsoft.com/office/drawing/2014/main" id="{3A048556-7838-4071-A4C8-668B08E6A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686" y="1031620"/>
              <a:ext cx="1768368" cy="147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7" name="Picture 2" descr="http://www.clker.com/cliparts/J/M/g/F/p/s/gray-elephant-md.png">
              <a:extLst>
                <a:ext uri="{FF2B5EF4-FFF2-40B4-BE49-F238E27FC236}">
                  <a16:creationId xmlns:a16="http://schemas.microsoft.com/office/drawing/2014/main" id="{FE117840-5250-4F0C-B357-0504FD845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46" y="1031620"/>
              <a:ext cx="1768368" cy="147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2" descr="http://www.clker.com/cliparts/J/M/g/F/p/s/gray-elephant-md.png">
              <a:extLst>
                <a:ext uri="{FF2B5EF4-FFF2-40B4-BE49-F238E27FC236}">
                  <a16:creationId xmlns:a16="http://schemas.microsoft.com/office/drawing/2014/main" id="{D8A16FAB-981E-4F2B-84DE-88FAC5A0F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502" y="2867152"/>
              <a:ext cx="1768368" cy="147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2" descr="http://www.clker.com/cliparts/J/M/g/F/p/s/gray-elephant-md.png">
              <a:extLst>
                <a:ext uri="{FF2B5EF4-FFF2-40B4-BE49-F238E27FC236}">
                  <a16:creationId xmlns:a16="http://schemas.microsoft.com/office/drawing/2014/main" id="{2C40F8D5-25E3-47C4-B4FB-AC632498D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816" y="2616572"/>
              <a:ext cx="1768368" cy="147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2" descr="http://www.clker.com/cliparts/J/M/g/F/p/s/gray-elephant-md.png">
              <a:extLst>
                <a:ext uri="{FF2B5EF4-FFF2-40B4-BE49-F238E27FC236}">
                  <a16:creationId xmlns:a16="http://schemas.microsoft.com/office/drawing/2014/main" id="{EFE9A343-2A19-4B87-849B-60518AB32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130" y="2867152"/>
              <a:ext cx="1768368" cy="147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0">
            <a:extLst>
              <a:ext uri="{FF2B5EF4-FFF2-40B4-BE49-F238E27FC236}">
                <a16:creationId xmlns:a16="http://schemas.microsoft.com/office/drawing/2014/main" id="{047FE951-D020-452E-8FF3-6FE207571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murder</a:t>
            </a:r>
            <a:r>
              <a:rPr lang="en-GB" altLang="en-US" sz="6600">
                <a:latin typeface="Comic Sans MS" panose="030F0702030302020204" pitchFamily="66" charset="0"/>
              </a:rPr>
              <a:t> of crows.</a:t>
            </a:r>
          </a:p>
        </p:txBody>
      </p:sp>
      <p:grpSp>
        <p:nvGrpSpPr>
          <p:cNvPr id="40963" name="Group 1">
            <a:extLst>
              <a:ext uri="{FF2B5EF4-FFF2-40B4-BE49-F238E27FC236}">
                <a16:creationId xmlns:a16="http://schemas.microsoft.com/office/drawing/2014/main" id="{C5ABC42B-FBA3-495B-AD95-5077456E2BD9}"/>
              </a:ext>
            </a:extLst>
          </p:cNvPr>
          <p:cNvGrpSpPr>
            <a:grpSpLocks/>
          </p:cNvGrpSpPr>
          <p:nvPr/>
        </p:nvGrpSpPr>
        <p:grpSpPr bwMode="auto">
          <a:xfrm>
            <a:off x="2727325" y="993775"/>
            <a:ext cx="3689350" cy="3402013"/>
            <a:chOff x="2606040" y="921367"/>
            <a:chExt cx="3690667" cy="3400956"/>
          </a:xfrm>
        </p:grpSpPr>
        <p:pic>
          <p:nvPicPr>
            <p:cNvPr id="40964" name="Picture 8">
              <a:extLst>
                <a:ext uri="{FF2B5EF4-FFF2-40B4-BE49-F238E27FC236}">
                  <a16:creationId xmlns:a16="http://schemas.microsoft.com/office/drawing/2014/main" id="{F20D458B-7660-4045-9811-0B6FAC5F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040" y="921367"/>
              <a:ext cx="3690667" cy="340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9" descr="http://www.clker.com/cliparts/x/L/X/s/J/3/crow-md.png">
              <a:extLst>
                <a:ext uri="{FF2B5EF4-FFF2-40B4-BE49-F238E27FC236}">
                  <a16:creationId xmlns:a16="http://schemas.microsoft.com/office/drawing/2014/main" id="{398A84D2-E9FE-483D-933B-AB4022368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976" y="2731043"/>
              <a:ext cx="749960" cy="69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0" descr="http://www.clker.com/cliparts/x/L/X/s/J/3/crow-md.png">
              <a:extLst>
                <a:ext uri="{FF2B5EF4-FFF2-40B4-BE49-F238E27FC236}">
                  <a16:creationId xmlns:a16="http://schemas.microsoft.com/office/drawing/2014/main" id="{4899DFD0-F009-43A1-BEB9-48DA16660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740" y="2645874"/>
              <a:ext cx="749960" cy="69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11" descr="http://www.clker.com/cliparts/x/L/X/s/J/3/crow-md.png">
              <a:extLst>
                <a:ext uri="{FF2B5EF4-FFF2-40B4-BE49-F238E27FC236}">
                  <a16:creationId xmlns:a16="http://schemas.microsoft.com/office/drawing/2014/main" id="{2B4C3B0C-0CE6-487A-901D-9599B6440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740" y="3622527"/>
              <a:ext cx="749960" cy="69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12" descr="http://www.clker.com/cliparts/x/L/X/s/J/3/crow-md.png">
              <a:extLst>
                <a:ext uri="{FF2B5EF4-FFF2-40B4-BE49-F238E27FC236}">
                  <a16:creationId xmlns:a16="http://schemas.microsoft.com/office/drawing/2014/main" id="{0D74909B-0EE9-496D-BCB8-3A9316613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972" y="3430839"/>
              <a:ext cx="749960" cy="699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">
            <a:extLst>
              <a:ext uri="{FF2B5EF4-FFF2-40B4-BE49-F238E27FC236}">
                <a16:creationId xmlns:a16="http://schemas.microsoft.com/office/drawing/2014/main" id="{3DA1B073-340D-4EF7-A3D3-AC2DC781E898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100013"/>
            <a:ext cx="8742363" cy="6659562"/>
            <a:chOff x="41271" y="81598"/>
            <a:chExt cx="8743510" cy="6660216"/>
          </a:xfrm>
        </p:grpSpPr>
        <p:sp>
          <p:nvSpPr>
            <p:cNvPr id="43012" name="Rounded Rectangular Callout 2">
              <a:extLst>
                <a:ext uri="{FF2B5EF4-FFF2-40B4-BE49-F238E27FC236}">
                  <a16:creationId xmlns:a16="http://schemas.microsoft.com/office/drawing/2014/main" id="{ABCDE24E-C578-484C-878A-F840E53EE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445" y="81598"/>
              <a:ext cx="4982336" cy="2809267"/>
            </a:xfrm>
            <a:prstGeom prst="wedgeRoundRectCallout">
              <a:avLst>
                <a:gd name="adj1" fmla="val -74190"/>
                <a:gd name="adj2" fmla="val 49630"/>
                <a:gd name="adj3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GB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43013" name="Picture 5" descr="http://www.clipartbest.com/cliparts/KTn/qzz/KTnqzzETq.png">
              <a:extLst>
                <a:ext uri="{FF2B5EF4-FFF2-40B4-BE49-F238E27FC236}">
                  <a16:creationId xmlns:a16="http://schemas.microsoft.com/office/drawing/2014/main" id="{93C12C5E-8B7E-4488-838C-1AAA2A4D0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1" y="1885879"/>
              <a:ext cx="3560006" cy="485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1" name="TextBox 10">
            <a:extLst>
              <a:ext uri="{FF2B5EF4-FFF2-40B4-BE49-F238E27FC236}">
                <a16:creationId xmlns:a16="http://schemas.microsoft.com/office/drawing/2014/main" id="{85A6BCD0-D54D-48B6-8293-99054884F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534988"/>
            <a:ext cx="4981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Can you think of any collective nouns for groups of things?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0">
            <a:extLst>
              <a:ext uri="{FF2B5EF4-FFF2-40B4-BE49-F238E27FC236}">
                <a16:creationId xmlns:a16="http://schemas.microsoft.com/office/drawing/2014/main" id="{89195095-C06A-498A-ADFD-0AB3D067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bunch</a:t>
            </a:r>
            <a:r>
              <a:rPr lang="en-GB" altLang="en-US" sz="6600">
                <a:latin typeface="Comic Sans MS" panose="030F0702030302020204" pitchFamily="66" charset="0"/>
              </a:rPr>
              <a:t> of grapes.</a:t>
            </a:r>
          </a:p>
        </p:txBody>
      </p:sp>
      <p:pic>
        <p:nvPicPr>
          <p:cNvPr id="44035" name="Picture 2" descr="http://www.clker.com/cliparts/1/7/2/a/12456945992074225323johnny_automatic_grapes_1.svg.hi.png">
            <a:extLst>
              <a:ext uri="{FF2B5EF4-FFF2-40B4-BE49-F238E27FC236}">
                <a16:creationId xmlns:a16="http://schemas.microsoft.com/office/drawing/2014/main" id="{177ADB6A-DA05-48D7-866D-59CDD405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1103313"/>
            <a:ext cx="319405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0">
            <a:extLst>
              <a:ext uri="{FF2B5EF4-FFF2-40B4-BE49-F238E27FC236}">
                <a16:creationId xmlns:a16="http://schemas.microsoft.com/office/drawing/2014/main" id="{35E7AFD5-F8A9-4D64-BC8A-1566B83F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range</a:t>
            </a:r>
            <a:r>
              <a:rPr lang="en-GB" altLang="en-US" sz="6600">
                <a:latin typeface="Comic Sans MS" panose="030F0702030302020204" pitchFamily="66" charset="0"/>
              </a:rPr>
              <a:t> of mountains.</a:t>
            </a:r>
          </a:p>
        </p:txBody>
      </p:sp>
      <p:pic>
        <p:nvPicPr>
          <p:cNvPr id="46083" name="Picture 2" descr="http://www.clker.com/cliparts/d/f/2/f/11970857001499165817nicubunu_RPG_map_symbols_mountains_2.svg.hi.png">
            <a:extLst>
              <a:ext uri="{FF2B5EF4-FFF2-40B4-BE49-F238E27FC236}">
                <a16:creationId xmlns:a16="http://schemas.microsoft.com/office/drawing/2014/main" id="{6B6E403C-BEAB-4F45-92C3-950E184C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3625"/>
            <a:ext cx="47244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C9FEEB9-3218-42D7-BFB4-041D93F6A6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11163"/>
            <a:ext cx="9144000" cy="1498600"/>
          </a:xfrm>
        </p:spPr>
        <p:txBody>
          <a:bodyPr anchor="ctr"/>
          <a:lstStyle/>
          <a:p>
            <a:pPr eaLnBrk="1" hangingPunct="1"/>
            <a:r>
              <a:rPr lang="en-GB" altLang="en-US" sz="7200" b="1">
                <a:solidFill>
                  <a:srgbClr val="FFFF00"/>
                </a:solidFill>
                <a:latin typeface="Comic Sans MS" panose="030F0702030302020204" pitchFamily="66" charset="0"/>
              </a:rPr>
              <a:t>What are we learning?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A9FAD3D-2786-4E1C-AF6B-0981F64DAE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367088"/>
            <a:ext cx="9144000" cy="1336675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Comic Sans MS" panose="030F0702030302020204" pitchFamily="66" charset="0"/>
              </a:rPr>
              <a:t>Today we are going to learn all about </a:t>
            </a:r>
            <a:r>
              <a:rPr lang="en-GB" altLang="en-US" sz="5400">
                <a:solidFill>
                  <a:srgbClr val="FFFF00"/>
                </a:solidFill>
                <a:latin typeface="Comic Sans MS" panose="030F0702030302020204" pitchFamily="66" charset="0"/>
              </a:rPr>
              <a:t>collective</a:t>
            </a:r>
            <a:r>
              <a:rPr lang="en-GB" altLang="en-US" sz="5400">
                <a:latin typeface="Comic Sans MS" panose="030F0702030302020204" pitchFamily="66" charset="0"/>
              </a:rPr>
              <a:t> </a:t>
            </a:r>
            <a:r>
              <a:rPr lang="en-GB" altLang="en-US" sz="5400">
                <a:solidFill>
                  <a:srgbClr val="FFFF00"/>
                </a:solidFill>
                <a:latin typeface="Comic Sans MS" panose="030F0702030302020204" pitchFamily="66" charset="0"/>
              </a:rPr>
              <a:t>nouns</a:t>
            </a:r>
            <a:r>
              <a:rPr lang="en-GB" altLang="en-US" sz="5400">
                <a:latin typeface="Comic Sans MS" panose="030F0702030302020204" pitchFamily="66" charset="0"/>
              </a:rPr>
              <a:t>.</a:t>
            </a:r>
            <a:endParaRPr lang="en-GB" altLang="en-US" sz="5400" b="1" i="1">
              <a:latin typeface="Comic Sans MS" panose="030F0702030302020204" pitchFamily="66" charset="0"/>
            </a:endParaRPr>
          </a:p>
        </p:txBody>
      </p:sp>
      <p:sp>
        <p:nvSpPr>
          <p:cNvPr id="16388" name="AutoShape 17" descr="#">
            <a:extLst>
              <a:ext uri="{FF2B5EF4-FFF2-40B4-BE49-F238E27FC236}">
                <a16:creationId xmlns:a16="http://schemas.microsoft.com/office/drawing/2014/main" id="{0C05AD05-82CA-4F3B-950B-5A93F7E43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6721475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3DB5B6E3-3D22-4411-9C73-933AA3594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6234113"/>
            <a:ext cx="15906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0">
            <a:extLst>
              <a:ext uri="{FF2B5EF4-FFF2-40B4-BE49-F238E27FC236}">
                <a16:creationId xmlns:a16="http://schemas.microsoft.com/office/drawing/2014/main" id="{1BE368A3-C131-432C-BB63-D170E4C02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pair</a:t>
            </a:r>
            <a:r>
              <a:rPr lang="en-GB" altLang="en-US" sz="6600">
                <a:latin typeface="Comic Sans MS" panose="030F0702030302020204" pitchFamily="66" charset="0"/>
              </a:rPr>
              <a:t> of shoes.</a:t>
            </a:r>
          </a:p>
        </p:txBody>
      </p:sp>
      <p:pic>
        <p:nvPicPr>
          <p:cNvPr id="48131" name="Picture 6" descr="http://www.clker.com/cliparts/2/b/8/c/11954239761336971637Machovka_Shoes.svg.hi.png">
            <a:extLst>
              <a:ext uri="{FF2B5EF4-FFF2-40B4-BE49-F238E27FC236}">
                <a16:creationId xmlns:a16="http://schemas.microsoft.com/office/drawing/2014/main" id="{AEF2C4FB-3C90-41B4-AF15-2DB4F1B2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198563"/>
            <a:ext cx="3902075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0">
            <a:extLst>
              <a:ext uri="{FF2B5EF4-FFF2-40B4-BE49-F238E27FC236}">
                <a16:creationId xmlns:a16="http://schemas.microsoft.com/office/drawing/2014/main" id="{78259B4B-B76E-4E4E-849D-23EBAF92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wad</a:t>
            </a:r>
            <a:r>
              <a:rPr lang="en-GB" altLang="en-US" sz="6600">
                <a:latin typeface="Comic Sans MS" panose="030F0702030302020204" pitchFamily="66" charset="0"/>
              </a:rPr>
              <a:t> of notes.</a:t>
            </a:r>
          </a:p>
        </p:txBody>
      </p:sp>
      <p:pic>
        <p:nvPicPr>
          <p:cNvPr id="50179" name="Picture 2" descr="http://www.clker.com/cliparts/A/U/J/c/h/u/stacks-of-money-hi.png">
            <a:extLst>
              <a:ext uri="{FF2B5EF4-FFF2-40B4-BE49-F238E27FC236}">
                <a16:creationId xmlns:a16="http://schemas.microsoft.com/office/drawing/2014/main" id="{8DCEECB6-2510-4F56-9C3A-C402EBB8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884238"/>
            <a:ext cx="51943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0">
            <a:extLst>
              <a:ext uri="{FF2B5EF4-FFF2-40B4-BE49-F238E27FC236}">
                <a16:creationId xmlns:a16="http://schemas.microsoft.com/office/drawing/2014/main" id="{E572C886-606F-4B0C-A86A-6AFD43A6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fleet</a:t>
            </a:r>
            <a:r>
              <a:rPr lang="en-GB" altLang="en-US" sz="6600">
                <a:latin typeface="Comic Sans MS" panose="030F0702030302020204" pitchFamily="66" charset="0"/>
              </a:rPr>
              <a:t> of ships.</a:t>
            </a:r>
          </a:p>
        </p:txBody>
      </p:sp>
      <p:grpSp>
        <p:nvGrpSpPr>
          <p:cNvPr id="52227" name="Group 6">
            <a:extLst>
              <a:ext uri="{FF2B5EF4-FFF2-40B4-BE49-F238E27FC236}">
                <a16:creationId xmlns:a16="http://schemas.microsoft.com/office/drawing/2014/main" id="{72BDEE2E-95A1-4082-B44B-4591E5875066}"/>
              </a:ext>
            </a:extLst>
          </p:cNvPr>
          <p:cNvGrpSpPr>
            <a:grpSpLocks/>
          </p:cNvGrpSpPr>
          <p:nvPr/>
        </p:nvGrpSpPr>
        <p:grpSpPr bwMode="auto">
          <a:xfrm>
            <a:off x="2212975" y="1223963"/>
            <a:ext cx="4718050" cy="2982912"/>
            <a:chOff x="2194211" y="1124046"/>
            <a:chExt cx="4718305" cy="2981610"/>
          </a:xfrm>
        </p:grpSpPr>
        <p:pic>
          <p:nvPicPr>
            <p:cNvPr id="52228" name="Picture 46" descr="boat9">
              <a:extLst>
                <a:ext uri="{FF2B5EF4-FFF2-40B4-BE49-F238E27FC236}">
                  <a16:creationId xmlns:a16="http://schemas.microsoft.com/office/drawing/2014/main" id="{0D2EB856-2F44-4155-BACA-868298066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984" y="1216905"/>
              <a:ext cx="1182855" cy="1046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9" name="Picture 46" descr="boat9">
              <a:extLst>
                <a:ext uri="{FF2B5EF4-FFF2-40B4-BE49-F238E27FC236}">
                  <a16:creationId xmlns:a16="http://schemas.microsoft.com/office/drawing/2014/main" id="{32AD13C3-8A7C-484A-811B-EB3CFE39E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754" y="1124046"/>
              <a:ext cx="1182855" cy="1046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0" name="Picture 46" descr="boat9">
              <a:extLst>
                <a:ext uri="{FF2B5EF4-FFF2-40B4-BE49-F238E27FC236}">
                  <a16:creationId xmlns:a16="http://schemas.microsoft.com/office/drawing/2014/main" id="{3A908C24-4605-4C54-B319-7F8E7C27C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843" y="1233774"/>
              <a:ext cx="1182855" cy="1046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2">
              <a:extLst>
                <a:ext uri="{FF2B5EF4-FFF2-40B4-BE49-F238E27FC236}">
                  <a16:creationId xmlns:a16="http://schemas.microsoft.com/office/drawing/2014/main" id="{FC49C410-F989-4733-9D54-4318E6CC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3" r="1923" b="31361"/>
            <a:stretch>
              <a:fillRect/>
            </a:stretch>
          </p:blipFill>
          <p:spPr bwMode="auto">
            <a:xfrm>
              <a:off x="2194211" y="1950584"/>
              <a:ext cx="4718305" cy="215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46" descr="boat9">
              <a:extLst>
                <a:ext uri="{FF2B5EF4-FFF2-40B4-BE49-F238E27FC236}">
                  <a16:creationId xmlns:a16="http://schemas.microsoft.com/office/drawing/2014/main" id="{F05A221D-F04A-4C44-B5DB-314F02C55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705" y="1281020"/>
              <a:ext cx="1182855" cy="1046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46" descr="boat9">
              <a:extLst>
                <a:ext uri="{FF2B5EF4-FFF2-40B4-BE49-F238E27FC236}">
                  <a16:creationId xmlns:a16="http://schemas.microsoft.com/office/drawing/2014/main" id="{E63C6DC7-659C-49B2-8F9D-8EA46477F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758" y="1928978"/>
              <a:ext cx="1182855" cy="1046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46" descr="boat9">
              <a:extLst>
                <a:ext uri="{FF2B5EF4-FFF2-40B4-BE49-F238E27FC236}">
                  <a16:creationId xmlns:a16="http://schemas.microsoft.com/office/drawing/2014/main" id="{1D4F8A85-74C1-428B-B056-52B05CCB8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584" y="1757187"/>
              <a:ext cx="1182855" cy="1046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46" descr="boat9">
              <a:extLst>
                <a:ext uri="{FF2B5EF4-FFF2-40B4-BE49-F238E27FC236}">
                  <a16:creationId xmlns:a16="http://schemas.microsoft.com/office/drawing/2014/main" id="{57505D6E-E1E9-448E-9D35-BD2113A4A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411" y="2002524"/>
              <a:ext cx="1182855" cy="1046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1">
            <a:extLst>
              <a:ext uri="{FF2B5EF4-FFF2-40B4-BE49-F238E27FC236}">
                <a16:creationId xmlns:a16="http://schemas.microsoft.com/office/drawing/2014/main" id="{4F39D819-8B20-4FB3-8B44-E4F7AB9A240F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100013"/>
            <a:ext cx="8742363" cy="6659562"/>
            <a:chOff x="41271" y="81598"/>
            <a:chExt cx="8743510" cy="6660216"/>
          </a:xfrm>
        </p:grpSpPr>
        <p:sp>
          <p:nvSpPr>
            <p:cNvPr id="54276" name="Rounded Rectangular Callout 2">
              <a:extLst>
                <a:ext uri="{FF2B5EF4-FFF2-40B4-BE49-F238E27FC236}">
                  <a16:creationId xmlns:a16="http://schemas.microsoft.com/office/drawing/2014/main" id="{A90413C3-BAD7-45EC-94A8-2A7005901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445" y="81598"/>
              <a:ext cx="4982336" cy="2809267"/>
            </a:xfrm>
            <a:prstGeom prst="wedgeRoundRectCallout">
              <a:avLst>
                <a:gd name="adj1" fmla="val -74190"/>
                <a:gd name="adj2" fmla="val 49630"/>
                <a:gd name="adj3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GB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54277" name="Picture 5" descr="http://www.clipartbest.com/cliparts/KTn/qzz/KTnqzzETq.png">
              <a:extLst>
                <a:ext uri="{FF2B5EF4-FFF2-40B4-BE49-F238E27FC236}">
                  <a16:creationId xmlns:a16="http://schemas.microsoft.com/office/drawing/2014/main" id="{A6F6988A-05FB-4145-A239-9843374A1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1" y="1885879"/>
              <a:ext cx="3560006" cy="485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5" name="TextBox 10">
            <a:extLst>
              <a:ext uri="{FF2B5EF4-FFF2-40B4-BE49-F238E27FC236}">
                <a16:creationId xmlns:a16="http://schemas.microsoft.com/office/drawing/2014/main" id="{1C201F51-6C37-4E49-BE07-D3128CEE2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227013"/>
            <a:ext cx="49815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Choose the correct noun to complete the phrase on each slide. Click on the _ _ _ to reveal the answer.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:a16="http://schemas.microsoft.com/office/drawing/2014/main" id="{323DCED0-F4D9-4AE8-9EA4-DCC8F3CB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keys     cricketers     lions     soldiers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kittens     students     trees     wolves              </a:t>
            </a:r>
          </a:p>
        </p:txBody>
      </p:sp>
      <p:sp>
        <p:nvSpPr>
          <p:cNvPr id="55299" name="TextBox 2">
            <a:extLst>
              <a:ext uri="{FF2B5EF4-FFF2-40B4-BE49-F238E27FC236}">
                <a16:creationId xmlns:a16="http://schemas.microsoft.com/office/drawing/2014/main" id="{C961A37F-06B1-44AC-A17E-1E8DBCD3D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265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team</a:t>
            </a:r>
            <a:r>
              <a:rPr lang="en-GB" altLang="en-US" sz="6600">
                <a:latin typeface="Comic Sans MS" panose="030F0702030302020204" pitchFamily="66" charset="0"/>
              </a:rPr>
              <a:t> of cricketers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BDB66-D342-4FB1-B2F7-62FB65A58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3373" r="6660" b="27518"/>
          <a:stretch>
            <a:fillRect/>
          </a:stretch>
        </p:blipFill>
        <p:spPr bwMode="auto">
          <a:xfrm>
            <a:off x="4478338" y="3563938"/>
            <a:ext cx="4357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>
            <a:extLst>
              <a:ext uri="{FF2B5EF4-FFF2-40B4-BE49-F238E27FC236}">
                <a16:creationId xmlns:a16="http://schemas.microsoft.com/office/drawing/2014/main" id="{1E379813-7C03-4757-A76C-AB49353C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keys     cricketers     lions     soldiers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kittens     students     trees     wolves              </a:t>
            </a:r>
          </a:p>
        </p:txBody>
      </p:sp>
      <p:sp>
        <p:nvSpPr>
          <p:cNvPr id="56323" name="TextBox 2">
            <a:extLst>
              <a:ext uri="{FF2B5EF4-FFF2-40B4-BE49-F238E27FC236}">
                <a16:creationId xmlns:a16="http://schemas.microsoft.com/office/drawing/2014/main" id="{7C213F6D-F73B-4571-B60C-198273331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265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forest</a:t>
            </a:r>
            <a:r>
              <a:rPr lang="en-GB" altLang="en-US" sz="6600">
                <a:latin typeface="Comic Sans MS" panose="030F0702030302020204" pitchFamily="66" charset="0"/>
              </a:rPr>
              <a:t> of trees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87AA0-38A4-4514-A76D-65245C88B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3373" r="32047" b="27518"/>
          <a:stretch>
            <a:fillRect/>
          </a:stretch>
        </p:blipFill>
        <p:spPr bwMode="auto">
          <a:xfrm>
            <a:off x="5765800" y="3486150"/>
            <a:ext cx="3051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2AEAEFBF-FC48-47D6-A88F-D547AA5E1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keys     cricketers     lions     soldiers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kittens     students     trees     wolves              </a:t>
            </a:r>
          </a:p>
        </p:txBody>
      </p:sp>
      <p:sp>
        <p:nvSpPr>
          <p:cNvPr id="57347" name="TextBox 2">
            <a:extLst>
              <a:ext uri="{FF2B5EF4-FFF2-40B4-BE49-F238E27FC236}">
                <a16:creationId xmlns:a16="http://schemas.microsoft.com/office/drawing/2014/main" id="{150EC149-3A52-4BC5-8E24-C894DCF9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265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litter</a:t>
            </a:r>
            <a:r>
              <a:rPr lang="en-GB" altLang="en-US" sz="6600">
                <a:latin typeface="Comic Sans MS" panose="030F0702030302020204" pitchFamily="66" charset="0"/>
              </a:rPr>
              <a:t> of kittens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1406C-083E-415C-889F-9BA6E0B5A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3373" r="32047" b="27518"/>
          <a:stretch>
            <a:fillRect/>
          </a:stretch>
        </p:blipFill>
        <p:spPr bwMode="auto">
          <a:xfrm>
            <a:off x="5262563" y="3486150"/>
            <a:ext cx="3051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>
            <a:extLst>
              <a:ext uri="{FF2B5EF4-FFF2-40B4-BE49-F238E27FC236}">
                <a16:creationId xmlns:a16="http://schemas.microsoft.com/office/drawing/2014/main" id="{2811CFDF-9EB9-467A-A32C-BB209AEA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keys     cricketers     lions     soldiers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kittens     students     trees     wolves              </a:t>
            </a:r>
          </a:p>
        </p:txBody>
      </p:sp>
      <p:sp>
        <p:nvSpPr>
          <p:cNvPr id="58371" name="TextBox 2">
            <a:extLst>
              <a:ext uri="{FF2B5EF4-FFF2-40B4-BE49-F238E27FC236}">
                <a16:creationId xmlns:a16="http://schemas.microsoft.com/office/drawing/2014/main" id="{F8EAB275-8DDF-41C1-9A87-15CC5CE6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265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an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army</a:t>
            </a:r>
            <a:r>
              <a:rPr lang="en-GB" altLang="en-US" sz="6600">
                <a:latin typeface="Comic Sans MS" panose="030F0702030302020204" pitchFamily="66" charset="0"/>
              </a:rPr>
              <a:t> of soldiers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9BAC9-1CE2-4098-8F7F-ABA175D8E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3373" r="32047" b="27518"/>
          <a:stretch>
            <a:fillRect/>
          </a:stretch>
        </p:blipFill>
        <p:spPr bwMode="auto">
          <a:xfrm>
            <a:off x="5233988" y="3563938"/>
            <a:ext cx="30511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>
            <a:extLst>
              <a:ext uri="{FF2B5EF4-FFF2-40B4-BE49-F238E27FC236}">
                <a16:creationId xmlns:a16="http://schemas.microsoft.com/office/drawing/2014/main" id="{7B9BC85F-9D69-4B88-BD40-7157994B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keys     cricketers     lions     soldiers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kittens     students     trees     wolves              </a:t>
            </a:r>
          </a:p>
        </p:txBody>
      </p:sp>
      <p:sp>
        <p:nvSpPr>
          <p:cNvPr id="59395" name="TextBox 2">
            <a:extLst>
              <a:ext uri="{FF2B5EF4-FFF2-40B4-BE49-F238E27FC236}">
                <a16:creationId xmlns:a16="http://schemas.microsoft.com/office/drawing/2014/main" id="{46E41A6E-CAB0-48C6-967E-F1F76492A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265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pride</a:t>
            </a:r>
            <a:r>
              <a:rPr lang="en-GB" altLang="en-US" sz="6600">
                <a:latin typeface="Comic Sans MS" panose="030F0702030302020204" pitchFamily="66" charset="0"/>
              </a:rPr>
              <a:t> of lions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61D4F-DADB-4425-9C6E-2CB79B3FD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3373" r="32047" b="27518"/>
          <a:stretch>
            <a:fillRect/>
          </a:stretch>
        </p:blipFill>
        <p:spPr bwMode="auto">
          <a:xfrm>
            <a:off x="5654675" y="3563938"/>
            <a:ext cx="30511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>
            <a:extLst>
              <a:ext uri="{FF2B5EF4-FFF2-40B4-BE49-F238E27FC236}">
                <a16:creationId xmlns:a16="http://schemas.microsoft.com/office/drawing/2014/main" id="{706ABB97-F13C-4671-8B7A-F40B15BE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keys     cricketers     lions     soldiers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kittens     students     trees     wolves              </a:t>
            </a:r>
          </a:p>
        </p:txBody>
      </p:sp>
      <p:sp>
        <p:nvSpPr>
          <p:cNvPr id="60419" name="TextBox 2">
            <a:extLst>
              <a:ext uri="{FF2B5EF4-FFF2-40B4-BE49-F238E27FC236}">
                <a16:creationId xmlns:a16="http://schemas.microsoft.com/office/drawing/2014/main" id="{3CB10B17-CD4F-4C82-A4B7-AB01A3D27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265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bunch</a:t>
            </a:r>
            <a:r>
              <a:rPr lang="en-GB" altLang="en-US" sz="6600">
                <a:latin typeface="Comic Sans MS" panose="030F0702030302020204" pitchFamily="66" charset="0"/>
              </a:rPr>
              <a:t> of keys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47F89-A053-467A-B2BE-4A19C5AB9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3373" r="32047" b="27518"/>
          <a:stretch>
            <a:fillRect/>
          </a:stretch>
        </p:blipFill>
        <p:spPr bwMode="auto">
          <a:xfrm>
            <a:off x="5775325" y="3563938"/>
            <a:ext cx="30511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>
            <a:extLst>
              <a:ext uri="{FF2B5EF4-FFF2-40B4-BE49-F238E27FC236}">
                <a16:creationId xmlns:a16="http://schemas.microsoft.com/office/drawing/2014/main" id="{25CDEB48-B37B-4591-9ACE-AF124D491E16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100013"/>
            <a:ext cx="8742363" cy="6659562"/>
            <a:chOff x="41271" y="81598"/>
            <a:chExt cx="8743510" cy="6660216"/>
          </a:xfrm>
        </p:grpSpPr>
        <p:sp>
          <p:nvSpPr>
            <p:cNvPr id="18435" name="Rounded Rectangular Callout 2">
              <a:extLst>
                <a:ext uri="{FF2B5EF4-FFF2-40B4-BE49-F238E27FC236}">
                  <a16:creationId xmlns:a16="http://schemas.microsoft.com/office/drawing/2014/main" id="{7746EE47-6231-4335-99EE-ABE19DF03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445" y="81598"/>
              <a:ext cx="4982336" cy="2809267"/>
            </a:xfrm>
            <a:prstGeom prst="wedgeRoundRectCallout">
              <a:avLst>
                <a:gd name="adj1" fmla="val -74190"/>
                <a:gd name="adj2" fmla="val 49630"/>
                <a:gd name="adj3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GB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8436" name="TextBox 10">
              <a:extLst>
                <a:ext uri="{FF2B5EF4-FFF2-40B4-BE49-F238E27FC236}">
                  <a16:creationId xmlns:a16="http://schemas.microsoft.com/office/drawing/2014/main" id="{0F48650E-A184-4496-84A8-9901AB14A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445" y="701401"/>
              <a:ext cx="498233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4800">
                  <a:latin typeface="Comic Sans MS" panose="030F0702030302020204" pitchFamily="66" charset="0"/>
                </a:rPr>
                <a:t>What is a collective noun?</a:t>
              </a:r>
            </a:p>
          </p:txBody>
        </p:sp>
        <p:pic>
          <p:nvPicPr>
            <p:cNvPr id="18437" name="Picture 5" descr="http://www.clipartbest.com/cliparts/KTn/qzz/KTnqzzETq.png">
              <a:extLst>
                <a:ext uri="{FF2B5EF4-FFF2-40B4-BE49-F238E27FC236}">
                  <a16:creationId xmlns:a16="http://schemas.microsoft.com/office/drawing/2014/main" id="{A001C0A5-D9DA-495A-BA43-1D2427430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1" y="1885879"/>
              <a:ext cx="3560006" cy="485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>
            <a:extLst>
              <a:ext uri="{FF2B5EF4-FFF2-40B4-BE49-F238E27FC236}">
                <a16:creationId xmlns:a16="http://schemas.microsoft.com/office/drawing/2014/main" id="{460C60EA-1FB0-4C37-808C-41A466B2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keys     cricketers     lions     soldiers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kittens     students     trees     wolves              </a:t>
            </a:r>
          </a:p>
        </p:txBody>
      </p:sp>
      <p:sp>
        <p:nvSpPr>
          <p:cNvPr id="61443" name="TextBox 2">
            <a:extLst>
              <a:ext uri="{FF2B5EF4-FFF2-40B4-BE49-F238E27FC236}">
                <a16:creationId xmlns:a16="http://schemas.microsoft.com/office/drawing/2014/main" id="{8E31A626-534A-4DD9-9D24-A9AE76D3F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265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class</a:t>
            </a:r>
            <a:r>
              <a:rPr lang="en-GB" altLang="en-US" sz="6600">
                <a:latin typeface="Comic Sans MS" panose="030F0702030302020204" pitchFamily="66" charset="0"/>
              </a:rPr>
              <a:t> of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4CC09-82DC-4772-B31B-30CB1E005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3373" r="16270" b="27518"/>
          <a:stretch>
            <a:fillRect/>
          </a:stretch>
        </p:blipFill>
        <p:spPr bwMode="auto">
          <a:xfrm>
            <a:off x="4814888" y="3563938"/>
            <a:ext cx="38623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>
            <a:extLst>
              <a:ext uri="{FF2B5EF4-FFF2-40B4-BE49-F238E27FC236}">
                <a16:creationId xmlns:a16="http://schemas.microsoft.com/office/drawing/2014/main" id="{3B64623B-840A-42ED-9D46-43D5C35F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keys     cricketers     lions     soldiers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b="1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>
                <a:latin typeface="Comic Sans MS" panose="030F0702030302020204" pitchFamily="66" charset="0"/>
              </a:rPr>
              <a:t>kittens     students     trees     wolves              </a:t>
            </a:r>
          </a:p>
        </p:txBody>
      </p:sp>
      <p:sp>
        <p:nvSpPr>
          <p:cNvPr id="62467" name="TextBox 2">
            <a:extLst>
              <a:ext uri="{FF2B5EF4-FFF2-40B4-BE49-F238E27FC236}">
                <a16:creationId xmlns:a16="http://schemas.microsoft.com/office/drawing/2014/main" id="{0FAC0A0D-EB95-4820-81AA-347B116D5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265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pack</a:t>
            </a:r>
            <a:r>
              <a:rPr lang="en-GB" altLang="en-US" sz="6600">
                <a:latin typeface="Comic Sans MS" panose="030F0702030302020204" pitchFamily="66" charset="0"/>
              </a:rPr>
              <a:t> of wolves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5E6B-6F6C-4C70-BC3D-84A8D48C6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3373" r="16270" b="27518"/>
          <a:stretch>
            <a:fillRect/>
          </a:stretch>
        </p:blipFill>
        <p:spPr bwMode="auto">
          <a:xfrm>
            <a:off x="5149850" y="3563938"/>
            <a:ext cx="38639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4">
            <a:extLst>
              <a:ext uri="{FF2B5EF4-FFF2-40B4-BE49-F238E27FC236}">
                <a16:creationId xmlns:a16="http://schemas.microsoft.com/office/drawing/2014/main" id="{90D71ACC-7DCE-4517-998F-73B39D13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Add a suitable collective noun to complete the sentences below.</a:t>
            </a:r>
          </a:p>
        </p:txBody>
      </p:sp>
      <p:sp>
        <p:nvSpPr>
          <p:cNvPr id="63491" name="TextBox 2">
            <a:extLst>
              <a:ext uri="{FF2B5EF4-FFF2-40B4-BE49-F238E27FC236}">
                <a16:creationId xmlns:a16="http://schemas.microsoft.com/office/drawing/2014/main" id="{B3624CF5-0652-48A2-B0DD-EEAB269F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1375"/>
            <a:ext cx="9144000" cy="7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latin typeface="Comic Sans MS" panose="030F0702030302020204" pitchFamily="66" charset="0"/>
              </a:rPr>
              <a:t>The _______ of soldiers marched over the hill.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latin typeface="Comic Sans MS" panose="030F0702030302020204" pitchFamily="66" charset="0"/>
              </a:rPr>
              <a:t>A large _______ of spectators cheered loudly.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latin typeface="Comic Sans MS" panose="030F0702030302020204" pitchFamily="66" charset="0"/>
              </a:rPr>
              <a:t>A ______ of wolves live in the wood.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latin typeface="Comic Sans MS" panose="030F0702030302020204" pitchFamily="66" charset="0"/>
              </a:rPr>
              <a:t>Meera gave her mum a _______ of flowers.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latin typeface="Comic Sans MS" panose="030F0702030302020204" pitchFamily="66" charset="0"/>
              </a:rPr>
              <a:t>The _______ of fish swam away quickly.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latin typeface="Comic Sans MS" panose="030F0702030302020204" pitchFamily="66" charset="0"/>
              </a:rPr>
              <a:t>The policeman had a large ______ of keys.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latin typeface="Comic Sans MS" panose="030F0702030302020204" pitchFamily="66" charset="0"/>
              </a:rPr>
              <a:t>A _______ of elephants rampaged through the village.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latin typeface="Comic Sans MS" panose="030F0702030302020204" pitchFamily="66" charset="0"/>
              </a:rPr>
              <a:t>The children were attacked by a _______ of wasps.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latin typeface="Comic Sans MS" panose="030F0702030302020204" pitchFamily="66" charset="0"/>
              </a:rPr>
              <a:t>Sally looked out of the window when a ______ of seagulls flew by.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latin typeface="Comic Sans MS" panose="030F0702030302020204" pitchFamily="66" charset="0"/>
              </a:rPr>
              <a:t> The ______ of musicians played excitedly.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latin typeface="Comic Sans MS" panose="030F0702030302020204" pitchFamily="66" charset="0"/>
            </a:endParaRPr>
          </a:p>
        </p:txBody>
      </p:sp>
      <p:sp>
        <p:nvSpPr>
          <p:cNvPr id="63492" name="TextBox 3">
            <a:extLst>
              <a:ext uri="{FF2B5EF4-FFF2-40B4-BE49-F238E27FC236}">
                <a16:creationId xmlns:a16="http://schemas.microsoft.com/office/drawing/2014/main" id="{90E0D51D-1597-4036-9BF0-2FDD4E1AD545}"/>
              </a:ext>
            </a:extLst>
          </p:cNvPr>
          <p:cNvSpPr txBox="1">
            <a:spLocks noChangeArrowheads="1"/>
          </p:cNvSpPr>
          <p:nvPr/>
        </p:nvSpPr>
        <p:spPr bwMode="auto">
          <a:xfrm rot="-2132725">
            <a:off x="5826125" y="2135188"/>
            <a:ext cx="272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Remember: a collective noun is the name for a group of something.</a:t>
            </a:r>
          </a:p>
        </p:txBody>
      </p:sp>
      <p:sp>
        <p:nvSpPr>
          <p:cNvPr id="63493" name="Explosion 2 4">
            <a:extLst>
              <a:ext uri="{FF2B5EF4-FFF2-40B4-BE49-F238E27FC236}">
                <a16:creationId xmlns:a16="http://schemas.microsoft.com/office/drawing/2014/main" id="{FBA14BF1-8BAD-40B7-AE04-C0EF84F3F550}"/>
              </a:ext>
            </a:extLst>
          </p:cNvPr>
          <p:cNvSpPr>
            <a:spLocks noChangeArrowheads="1"/>
          </p:cNvSpPr>
          <p:nvPr/>
        </p:nvSpPr>
        <p:spPr bwMode="auto">
          <a:xfrm rot="-1019808">
            <a:off x="5126038" y="877888"/>
            <a:ext cx="4200525" cy="3173412"/>
          </a:xfrm>
          <a:prstGeom prst="irregularSeal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altLang="en-US" sz="6000" b="1">
              <a:solidFill>
                <a:srgbClr val="990099"/>
              </a:solidFill>
              <a:latin typeface="Trebuchet MS" panose="020B0603020202020204" pitchFamily="34" charset="0"/>
            </a:endParaRPr>
          </a:p>
        </p:txBody>
      </p:sp>
      <p:pic>
        <p:nvPicPr>
          <p:cNvPr id="63494" name="Picture 5">
            <a:extLst>
              <a:ext uri="{FF2B5EF4-FFF2-40B4-BE49-F238E27FC236}">
                <a16:creationId xmlns:a16="http://schemas.microsoft.com/office/drawing/2014/main" id="{38C0725A-E83F-46F4-9FA0-4B7A44B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483350"/>
            <a:ext cx="11223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04B2A676-98FA-4418-AC13-762B263BB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4175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A </a:t>
            </a:r>
            <a:r>
              <a:rPr lang="en-GB" altLang="en-US" sz="4000">
                <a:solidFill>
                  <a:srgbClr val="FFFF00"/>
                </a:solidFill>
                <a:latin typeface="Comic Sans MS" panose="030F0702030302020204" pitchFamily="66" charset="0"/>
              </a:rPr>
              <a:t>collective noun </a:t>
            </a:r>
            <a:r>
              <a:rPr lang="en-GB" altLang="en-US" sz="4000">
                <a:latin typeface="Comic Sans MS" panose="030F0702030302020204" pitchFamily="66" charset="0"/>
              </a:rPr>
              <a:t>is the name given to a </a:t>
            </a:r>
            <a:r>
              <a:rPr lang="en-GB" altLang="en-US" sz="4000">
                <a:solidFill>
                  <a:srgbClr val="FFFF00"/>
                </a:solidFill>
                <a:latin typeface="Comic Sans MS" panose="030F0702030302020204" pitchFamily="66" charset="0"/>
              </a:rPr>
              <a:t>group</a:t>
            </a:r>
            <a:r>
              <a:rPr lang="en-GB" altLang="en-US" sz="4000">
                <a:latin typeface="Comic Sans MS" panose="030F0702030302020204" pitchFamily="66" charset="0"/>
              </a:rPr>
              <a:t> of things.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4000">
              <a:latin typeface="Comic Sans MS" panose="030F0702030302020204" pitchFamily="66" charset="0"/>
            </a:endParaRPr>
          </a:p>
        </p:txBody>
      </p:sp>
      <p:grpSp>
        <p:nvGrpSpPr>
          <p:cNvPr id="19459" name="Group 6">
            <a:extLst>
              <a:ext uri="{FF2B5EF4-FFF2-40B4-BE49-F238E27FC236}">
                <a16:creationId xmlns:a16="http://schemas.microsoft.com/office/drawing/2014/main" id="{2AE61C01-5891-45ED-8900-B0B78ED83255}"/>
              </a:ext>
            </a:extLst>
          </p:cNvPr>
          <p:cNvGrpSpPr>
            <a:grpSpLocks/>
          </p:cNvGrpSpPr>
          <p:nvPr/>
        </p:nvGrpSpPr>
        <p:grpSpPr bwMode="auto">
          <a:xfrm>
            <a:off x="476250" y="1828800"/>
            <a:ext cx="8191500" cy="4683125"/>
            <a:chOff x="951359" y="1792414"/>
            <a:chExt cx="8192641" cy="4682739"/>
          </a:xfrm>
        </p:grpSpPr>
        <p:sp>
          <p:nvSpPr>
            <p:cNvPr id="19460" name="TextBox 1">
              <a:extLst>
                <a:ext uri="{FF2B5EF4-FFF2-40B4-BE49-F238E27FC236}">
                  <a16:creationId xmlns:a16="http://schemas.microsoft.com/office/drawing/2014/main" id="{5D2F00D6-3CD1-4B9C-A346-B8D8C2B4B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2048" y="1999205"/>
              <a:ext cx="5621952" cy="403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It can be a group of </a:t>
              </a:r>
              <a:r>
                <a:rPr lang="en-GB" altLang="en-US">
                  <a:solidFill>
                    <a:srgbClr val="FFFF00"/>
                  </a:solidFill>
                  <a:latin typeface="Comic Sans MS" panose="030F0702030302020204" pitchFamily="66" charset="0"/>
                </a:rPr>
                <a:t>animals</a:t>
              </a:r>
              <a:r>
                <a:rPr lang="en-GB" altLang="en-US">
                  <a:latin typeface="Comic Sans MS" panose="030F0702030302020204" pitchFamily="66" charset="0"/>
                </a:rPr>
                <a:t> such as </a:t>
              </a:r>
              <a:r>
                <a:rPr lang="en-GB" altLang="en-US">
                  <a:solidFill>
                    <a:srgbClr val="FFFF00"/>
                  </a:solidFill>
                  <a:latin typeface="Comic Sans MS" panose="030F0702030302020204" pitchFamily="66" charset="0"/>
                </a:rPr>
                <a:t>lions</a:t>
              </a:r>
            </a:p>
            <a:p>
              <a:pPr>
                <a:spcBef>
                  <a:spcPct val="0"/>
                </a:spcBef>
              </a:pPr>
              <a:endParaRPr lang="en-GB" altLang="en-US">
                <a:solidFill>
                  <a:srgbClr val="FFFF00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It can be a group of </a:t>
              </a:r>
              <a:r>
                <a:rPr lang="en-GB" altLang="en-US">
                  <a:solidFill>
                    <a:srgbClr val="FFFF00"/>
                  </a:solidFill>
                  <a:latin typeface="Comic Sans MS" panose="030F0702030302020204" pitchFamily="66" charset="0"/>
                </a:rPr>
                <a:t>people</a:t>
              </a:r>
              <a:r>
                <a:rPr lang="en-GB" altLang="en-US">
                  <a:latin typeface="Comic Sans MS" panose="030F0702030302020204" pitchFamily="66" charset="0"/>
                </a:rPr>
                <a:t> such as </a:t>
              </a:r>
              <a:r>
                <a:rPr lang="en-GB" altLang="en-US">
                  <a:solidFill>
                    <a:srgbClr val="FFFF00"/>
                  </a:solidFill>
                  <a:latin typeface="Comic Sans MS" panose="030F0702030302020204" pitchFamily="66" charset="0"/>
                </a:rPr>
                <a:t>students</a:t>
              </a:r>
              <a:endParaRPr lang="en-GB" altLang="en-US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</a:pPr>
              <a:endParaRPr lang="en-GB" altLang="en-US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It can be a group of </a:t>
              </a:r>
              <a:r>
                <a:rPr lang="en-GB" altLang="en-US">
                  <a:solidFill>
                    <a:srgbClr val="FFFF00"/>
                  </a:solidFill>
                  <a:latin typeface="Comic Sans MS" panose="030F0702030302020204" pitchFamily="66" charset="0"/>
                </a:rPr>
                <a:t>things</a:t>
              </a:r>
              <a:r>
                <a:rPr lang="en-GB" altLang="en-US">
                  <a:latin typeface="Comic Sans MS" panose="030F0702030302020204" pitchFamily="66" charset="0"/>
                </a:rPr>
                <a:t> such as </a:t>
              </a:r>
              <a:r>
                <a:rPr lang="en-GB" altLang="en-US">
                  <a:solidFill>
                    <a:srgbClr val="FFFF00"/>
                  </a:solidFill>
                  <a:latin typeface="Comic Sans MS" panose="030F0702030302020204" pitchFamily="66" charset="0"/>
                </a:rPr>
                <a:t>flowers</a:t>
              </a:r>
            </a:p>
          </p:txBody>
        </p:sp>
        <p:grpSp>
          <p:nvGrpSpPr>
            <p:cNvPr id="19461" name="Group 5">
              <a:extLst>
                <a:ext uri="{FF2B5EF4-FFF2-40B4-BE49-F238E27FC236}">
                  <a16:creationId xmlns:a16="http://schemas.microsoft.com/office/drawing/2014/main" id="{FA37F34F-FCE0-4953-80A8-5E3391FC35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165" y="1792414"/>
              <a:ext cx="1449978" cy="1558584"/>
              <a:chOff x="1008156" y="1836846"/>
              <a:chExt cx="1449978" cy="1558584"/>
            </a:xfrm>
          </p:grpSpPr>
          <p:pic>
            <p:nvPicPr>
              <p:cNvPr id="19464" name="Picture 9" descr="Lion by agomjo - Lion">
                <a:extLst>
                  <a:ext uri="{FF2B5EF4-FFF2-40B4-BE49-F238E27FC236}">
                    <a16:creationId xmlns:a16="http://schemas.microsoft.com/office/drawing/2014/main" id="{674E2789-CF11-471D-BC71-7A0893A7A4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6155" y="1836846"/>
                <a:ext cx="735998" cy="779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5" name="Picture 9" descr="Lion by agomjo - Lion">
                <a:extLst>
                  <a:ext uri="{FF2B5EF4-FFF2-40B4-BE49-F238E27FC236}">
                    <a16:creationId xmlns:a16="http://schemas.microsoft.com/office/drawing/2014/main" id="{B26915A4-15C9-427B-BD74-76F0932D18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2136" y="2616138"/>
                <a:ext cx="735998" cy="779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6" name="Picture 9" descr="Lion by agomjo - Lion">
                <a:extLst>
                  <a:ext uri="{FF2B5EF4-FFF2-40B4-BE49-F238E27FC236}">
                    <a16:creationId xmlns:a16="http://schemas.microsoft.com/office/drawing/2014/main" id="{2260EF6D-F4A3-4933-BB76-C8A9EBA7D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156" y="2616138"/>
                <a:ext cx="735998" cy="779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62" name="Picture 11" descr="http://www.clker.com/cliparts/4/d/y/h/u/6/hope-blooms-md.png">
              <a:extLst>
                <a:ext uri="{FF2B5EF4-FFF2-40B4-BE49-F238E27FC236}">
                  <a16:creationId xmlns:a16="http://schemas.microsoft.com/office/drawing/2014/main" id="{292D723B-66C9-4019-8880-A0BDDEDCB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614" y="5018579"/>
              <a:ext cx="1085098" cy="145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13" descr="http://www.clker.com/cliparts/B/5/K/q/t/3/students-md.png">
              <a:extLst>
                <a:ext uri="{FF2B5EF4-FFF2-40B4-BE49-F238E27FC236}">
                  <a16:creationId xmlns:a16="http://schemas.microsoft.com/office/drawing/2014/main" id="{F544225E-68E3-40B4-B9E6-278F75E44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59" y="3644439"/>
              <a:ext cx="1607607" cy="108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>
            <a:extLst>
              <a:ext uri="{FF2B5EF4-FFF2-40B4-BE49-F238E27FC236}">
                <a16:creationId xmlns:a16="http://schemas.microsoft.com/office/drawing/2014/main" id="{5EBCDAE6-EFF5-4D0D-B479-5DEC233B6D04}"/>
              </a:ext>
            </a:extLst>
          </p:cNvPr>
          <p:cNvGrpSpPr>
            <a:grpSpLocks/>
          </p:cNvGrpSpPr>
          <p:nvPr/>
        </p:nvGrpSpPr>
        <p:grpSpPr bwMode="auto">
          <a:xfrm>
            <a:off x="206375" y="100013"/>
            <a:ext cx="8742363" cy="6659562"/>
            <a:chOff x="41271" y="81598"/>
            <a:chExt cx="8743510" cy="6660216"/>
          </a:xfrm>
        </p:grpSpPr>
        <p:sp>
          <p:nvSpPr>
            <p:cNvPr id="20484" name="Rounded Rectangular Callout 2">
              <a:extLst>
                <a:ext uri="{FF2B5EF4-FFF2-40B4-BE49-F238E27FC236}">
                  <a16:creationId xmlns:a16="http://schemas.microsoft.com/office/drawing/2014/main" id="{95D2A361-C4A0-49EC-B277-F1FA5CF71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445" y="81598"/>
              <a:ext cx="4982336" cy="2809267"/>
            </a:xfrm>
            <a:prstGeom prst="wedgeRoundRectCallout">
              <a:avLst>
                <a:gd name="adj1" fmla="val -74190"/>
                <a:gd name="adj2" fmla="val 49630"/>
                <a:gd name="adj3" fmla="val 16667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GB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20485" name="Picture 5" descr="http://www.clipartbest.com/cliparts/KTn/qzz/KTnqzzETq.png">
              <a:extLst>
                <a:ext uri="{FF2B5EF4-FFF2-40B4-BE49-F238E27FC236}">
                  <a16:creationId xmlns:a16="http://schemas.microsoft.com/office/drawing/2014/main" id="{68E62019-FDF5-46E2-941C-F5287B004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1" y="1885879"/>
              <a:ext cx="3560006" cy="4855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TextBox 10">
            <a:extLst>
              <a:ext uri="{FF2B5EF4-FFF2-40B4-BE49-F238E27FC236}">
                <a16:creationId xmlns:a16="http://schemas.microsoft.com/office/drawing/2014/main" id="{FF3186CC-94B4-464E-8146-F714346C0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534988"/>
            <a:ext cx="4981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Can you think of any collective nouns for groups of people?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http://www.clker.com/cliparts/F/u/O/e/F/G/children-singing-hi.png">
            <a:extLst>
              <a:ext uri="{FF2B5EF4-FFF2-40B4-BE49-F238E27FC236}">
                <a16:creationId xmlns:a16="http://schemas.microsoft.com/office/drawing/2014/main" id="{73600F87-559A-4F44-AFEE-A2EC0D243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3650"/>
            <a:ext cx="51943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0">
            <a:extLst>
              <a:ext uri="{FF2B5EF4-FFF2-40B4-BE49-F238E27FC236}">
                <a16:creationId xmlns:a16="http://schemas.microsoft.com/office/drawing/2014/main" id="{2CA614A2-AE88-4EA8-8925-08112537E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choir</a:t>
            </a:r>
            <a:r>
              <a:rPr lang="en-GB" altLang="en-US" sz="6600">
                <a:latin typeface="Comic Sans MS" panose="030F0702030302020204" pitchFamily="66" charset="0"/>
              </a:rPr>
              <a:t> of singers.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0">
            <a:extLst>
              <a:ext uri="{FF2B5EF4-FFF2-40B4-BE49-F238E27FC236}">
                <a16:creationId xmlns:a16="http://schemas.microsoft.com/office/drawing/2014/main" id="{3B8B9C69-3BD1-47EA-BE63-468B11CA3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crew</a:t>
            </a:r>
            <a:r>
              <a:rPr lang="en-GB" altLang="en-US" sz="6600">
                <a:latin typeface="Comic Sans MS" panose="030F0702030302020204" pitchFamily="66" charset="0"/>
              </a:rPr>
              <a:t> of sailors.</a:t>
            </a:r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7079AEE1-50D5-4FFC-8809-CAE76443D2E7}"/>
              </a:ext>
            </a:extLst>
          </p:cNvPr>
          <p:cNvGrpSpPr>
            <a:grpSpLocks/>
          </p:cNvGrpSpPr>
          <p:nvPr/>
        </p:nvGrpSpPr>
        <p:grpSpPr bwMode="auto">
          <a:xfrm>
            <a:off x="2746375" y="1181100"/>
            <a:ext cx="3651250" cy="3062288"/>
            <a:chOff x="2690148" y="1666131"/>
            <a:chExt cx="3651115" cy="3061860"/>
          </a:xfrm>
        </p:grpSpPr>
        <p:pic>
          <p:nvPicPr>
            <p:cNvPr id="23556" name="Picture 16">
              <a:extLst>
                <a:ext uri="{FF2B5EF4-FFF2-40B4-BE49-F238E27FC236}">
                  <a16:creationId xmlns:a16="http://schemas.microsoft.com/office/drawing/2014/main" id="{83C4312E-5D31-47C7-A2F6-0F62BEA63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043" y="1666131"/>
              <a:ext cx="1355895" cy="194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9">
              <a:extLst>
                <a:ext uri="{FF2B5EF4-FFF2-40B4-BE49-F238E27FC236}">
                  <a16:creationId xmlns:a16="http://schemas.microsoft.com/office/drawing/2014/main" id="{0D6C8A4C-ECD4-4E10-82AA-9425FCD3A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0" y="2048788"/>
              <a:ext cx="1355895" cy="194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20">
              <a:extLst>
                <a:ext uri="{FF2B5EF4-FFF2-40B4-BE49-F238E27FC236}">
                  <a16:creationId xmlns:a16="http://schemas.microsoft.com/office/drawing/2014/main" id="{8C0C4501-1689-46D8-942D-B0640B1A1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368" y="1888202"/>
              <a:ext cx="1355895" cy="194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21">
              <a:extLst>
                <a:ext uri="{FF2B5EF4-FFF2-40B4-BE49-F238E27FC236}">
                  <a16:creationId xmlns:a16="http://schemas.microsoft.com/office/drawing/2014/main" id="{727AFD23-1632-4B9F-8B06-D75767F23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547" y="2415993"/>
              <a:ext cx="1353429" cy="1944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22">
              <a:extLst>
                <a:ext uri="{FF2B5EF4-FFF2-40B4-BE49-F238E27FC236}">
                  <a16:creationId xmlns:a16="http://schemas.microsoft.com/office/drawing/2014/main" id="{8D526578-0621-464C-91D4-FA96D7E93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792" y="2785449"/>
              <a:ext cx="1355895" cy="194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23">
              <a:extLst>
                <a:ext uri="{FF2B5EF4-FFF2-40B4-BE49-F238E27FC236}">
                  <a16:creationId xmlns:a16="http://schemas.microsoft.com/office/drawing/2014/main" id="{79550A3A-4064-4F9C-827E-D6FBF72D0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148" y="2785449"/>
              <a:ext cx="1355895" cy="194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0">
            <a:extLst>
              <a:ext uri="{FF2B5EF4-FFF2-40B4-BE49-F238E27FC236}">
                <a16:creationId xmlns:a16="http://schemas.microsoft.com/office/drawing/2014/main" id="{500F7E47-2F29-44D2-AC79-D726AD16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band</a:t>
            </a:r>
            <a:r>
              <a:rPr lang="en-GB" altLang="en-US" sz="6600">
                <a:latin typeface="Comic Sans MS" panose="030F0702030302020204" pitchFamily="66" charset="0"/>
              </a:rPr>
              <a:t> of musicians.</a:t>
            </a:r>
          </a:p>
        </p:txBody>
      </p:sp>
      <p:pic>
        <p:nvPicPr>
          <p:cNvPr id="25603" name="Picture 2" descr="http://www.clker.com/cliparts/d/e/2/3/1195436089266192967johnny_automatic_marching_band_1.svg.hi.png">
            <a:extLst>
              <a:ext uri="{FF2B5EF4-FFF2-40B4-BE49-F238E27FC236}">
                <a16:creationId xmlns:a16="http://schemas.microsoft.com/office/drawing/2014/main" id="{01718BA7-D8D3-440F-84F2-0E37F983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984250"/>
            <a:ext cx="51943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0">
            <a:extLst>
              <a:ext uri="{FF2B5EF4-FFF2-40B4-BE49-F238E27FC236}">
                <a16:creationId xmlns:a16="http://schemas.microsoft.com/office/drawing/2014/main" id="{4541DC69-5C8C-4522-A1E2-838D15998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latin typeface="Comic Sans MS" panose="030F0702030302020204" pitchFamily="66" charset="0"/>
              </a:rPr>
              <a:t>A </a:t>
            </a:r>
            <a:r>
              <a:rPr lang="en-GB" altLang="en-US" sz="6600">
                <a:solidFill>
                  <a:srgbClr val="FFFF00"/>
                </a:solidFill>
                <a:latin typeface="Comic Sans MS" panose="030F0702030302020204" pitchFamily="66" charset="0"/>
              </a:rPr>
              <a:t>crowd</a:t>
            </a:r>
            <a:r>
              <a:rPr lang="en-GB" altLang="en-US" sz="6600">
                <a:latin typeface="Comic Sans MS" panose="030F0702030302020204" pitchFamily="66" charset="0"/>
              </a:rPr>
              <a:t> of people.</a:t>
            </a:r>
          </a:p>
        </p:txBody>
      </p:sp>
      <p:pic>
        <p:nvPicPr>
          <p:cNvPr id="27651" name="Picture 2" descr="http://www.clker.com/cliparts/O/e/W/W/9/J/smaller-crowd-rdc-color-hi.png">
            <a:extLst>
              <a:ext uri="{FF2B5EF4-FFF2-40B4-BE49-F238E27FC236}">
                <a16:creationId xmlns:a16="http://schemas.microsoft.com/office/drawing/2014/main" id="{3528582B-DBCF-4143-9DD4-87E079D2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201738"/>
            <a:ext cx="4724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5ee19739b64ea71441161a51ca579cba4daa0cb"/>
  <p:tag name="ISPRING_RESOURCE_PATHS_HASH_2" val="b2f2938fe3c45a4f37794d38d92cb4de56aa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E77B824-B768-4D85-847F-82AC8715FDF9}"/>
  <p:tag name="GENSWF_ADVANCE_TIME" val="2.02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00C2D5F-2570-4C9F-B4D9-D3D896E8F538}"/>
  <p:tag name="GENSWF_ADVANCE_TIME" val="6.097"/>
  <p:tag name="TIMING" val="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7245</TotalTime>
  <Words>438</Words>
  <Application>Microsoft Office PowerPoint</Application>
  <PresentationFormat>On-screen Show (4:3)</PresentationFormat>
  <Paragraphs>104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Trebuchet MS</vt:lpstr>
      <vt:lpstr>Default Design</vt:lpstr>
      <vt:lpstr>PowerPoint Presentation</vt:lpstr>
      <vt:lpstr>What are we 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Grundy</dc:creator>
  <cp:lastModifiedBy>K Mclaughlin</cp:lastModifiedBy>
  <cp:revision>861</cp:revision>
  <dcterms:created xsi:type="dcterms:W3CDTF">2014-04-16T10:35:58Z</dcterms:created>
  <dcterms:modified xsi:type="dcterms:W3CDTF">2020-06-01T20:55:39Z</dcterms:modified>
</cp:coreProperties>
</file>